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Catamaran"/>
      <p:regular r:id="rId17"/>
      <p:bold r:id="rId18"/>
    </p:embeddedFont>
    <p:embeddedFont>
      <p:font typeface="Playfair Display"/>
      <p:regular r:id="rId19"/>
      <p:bold r:id="rId20"/>
      <p:italic r:id="rId21"/>
      <p:boldItalic r:id="rId22"/>
    </p:embeddedFont>
    <p:embeddedFont>
      <p:font typeface="PT Sans Narrow"/>
      <p:regular r:id="rId23"/>
      <p:bold r:id="rId24"/>
    </p:embeddedFont>
    <p:embeddedFont>
      <p:font typeface="Didact Gothic"/>
      <p:regular r:id="rId25"/>
    </p:embeddedFont>
    <p:embeddedFont>
      <p:font typeface="Catamaran Medium"/>
      <p:regular r:id="rId26"/>
      <p:bold r:id="rId27"/>
    </p:embeddedFont>
    <p:embeddedFont>
      <p:font typeface="Playfair Display SemiBold"/>
      <p:regular r:id="rId28"/>
      <p:bold r:id="rId29"/>
      <p:italic r:id="rId30"/>
      <p:boldItalic r:id="rId31"/>
    </p:embeddedFont>
    <p:embeddedFont>
      <p:font typeface="Catamaran Black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PTSansNarrow-bold.fntdata"/><Relationship Id="rId23" Type="http://schemas.openxmlformats.org/officeDocument/2006/relationships/font" Target="fonts/PTSansNarrow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tamaranMedium-regular.fntdata"/><Relationship Id="rId25" Type="http://schemas.openxmlformats.org/officeDocument/2006/relationships/font" Target="fonts/DidactGothic-regular.fntdata"/><Relationship Id="rId28" Type="http://schemas.openxmlformats.org/officeDocument/2006/relationships/font" Target="fonts/PlayfairDisplaySemiBold-regular.fntdata"/><Relationship Id="rId27" Type="http://schemas.openxmlformats.org/officeDocument/2006/relationships/font" Target="fonts/Catamaran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layfairDisplaySemiBold-boldItalic.fntdata"/><Relationship Id="rId30" Type="http://schemas.openxmlformats.org/officeDocument/2006/relationships/font" Target="fonts/PlayfairDisplaySemiBol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CatamaranBlack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atamaran-regular.fntdata"/><Relationship Id="rId16" Type="http://schemas.openxmlformats.org/officeDocument/2006/relationships/slide" Target="slides/slide11.xml"/><Relationship Id="rId19" Type="http://schemas.openxmlformats.org/officeDocument/2006/relationships/font" Target="fonts/PlayfairDisplay-regular.fntdata"/><Relationship Id="rId18" Type="http://schemas.openxmlformats.org/officeDocument/2006/relationships/font" Target="fonts/Catamaran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c9b237011f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c9b237011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c9b237011f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c9b237011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c9b237011f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c9b237011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5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27.png"/><Relationship Id="rId8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18603" y="1169701"/>
            <a:ext cx="7514126" cy="831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11"/>
          <p:cNvGrpSpPr/>
          <p:nvPr/>
        </p:nvGrpSpPr>
        <p:grpSpPr>
          <a:xfrm>
            <a:off x="0" y="-36165"/>
            <a:ext cx="9144454" cy="10323391"/>
            <a:chOff x="0" y="-9525"/>
            <a:chExt cx="2408400" cy="2718900"/>
          </a:xfrm>
        </p:grpSpPr>
        <p:sp>
          <p:nvSpPr>
            <p:cNvPr id="128" name="Google Shape;128;p11"/>
            <p:cNvSpPr/>
            <p:nvPr/>
          </p:nvSpPr>
          <p:spPr>
            <a:xfrm>
              <a:off x="0" y="0"/>
              <a:ext cx="2408296" cy="2709333"/>
            </a:xfrm>
            <a:custGeom>
              <a:rect b="b" l="l" r="r" t="t"/>
              <a:pathLst>
                <a:path extrusionOk="0"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9" name="Google Shape;129;p11"/>
            <p:cNvSpPr txBox="1"/>
            <p:nvPr/>
          </p:nvSpPr>
          <p:spPr>
            <a:xfrm>
              <a:off x="0" y="-9525"/>
              <a:ext cx="2408400" cy="271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11"/>
          <p:cNvGrpSpPr/>
          <p:nvPr/>
        </p:nvGrpSpPr>
        <p:grpSpPr>
          <a:xfrm>
            <a:off x="1101804" y="3497701"/>
            <a:ext cx="6940437" cy="1404473"/>
            <a:chOff x="0" y="-9525"/>
            <a:chExt cx="1827922" cy="369900"/>
          </a:xfrm>
        </p:grpSpPr>
        <p:sp>
          <p:nvSpPr>
            <p:cNvPr id="131" name="Google Shape;131;p11"/>
            <p:cNvSpPr/>
            <p:nvPr/>
          </p:nvSpPr>
          <p:spPr>
            <a:xfrm>
              <a:off x="0" y="0"/>
              <a:ext cx="1827922" cy="360287"/>
            </a:xfrm>
            <a:custGeom>
              <a:rect b="b" l="l" r="r" t="t"/>
              <a:pathLst>
                <a:path extrusionOk="0" h="360287" w="1827922">
                  <a:moveTo>
                    <a:pt x="32349" y="0"/>
                  </a:moveTo>
                  <a:lnTo>
                    <a:pt x="1795573" y="0"/>
                  </a:lnTo>
                  <a:cubicBezTo>
                    <a:pt x="1813439" y="0"/>
                    <a:pt x="1827922" y="14483"/>
                    <a:pt x="1827922" y="32349"/>
                  </a:cubicBezTo>
                  <a:lnTo>
                    <a:pt x="1827922" y="327938"/>
                  </a:lnTo>
                  <a:cubicBezTo>
                    <a:pt x="1827922" y="345804"/>
                    <a:pt x="1813439" y="360287"/>
                    <a:pt x="1795573" y="360287"/>
                  </a:cubicBezTo>
                  <a:lnTo>
                    <a:pt x="32349" y="360287"/>
                  </a:lnTo>
                  <a:cubicBezTo>
                    <a:pt x="14483" y="360287"/>
                    <a:pt x="0" y="345804"/>
                    <a:pt x="0" y="327938"/>
                  </a:cubicBezTo>
                  <a:lnTo>
                    <a:pt x="0" y="32349"/>
                  </a:lnTo>
                  <a:cubicBezTo>
                    <a:pt x="0" y="14483"/>
                    <a:pt x="14483" y="0"/>
                    <a:pt x="32349" y="0"/>
                  </a:cubicBezTo>
                  <a:close/>
                </a:path>
              </a:pathLst>
            </a:custGeom>
            <a:solidFill>
              <a:srgbClr val="D8E3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1"/>
            <p:cNvSpPr txBox="1"/>
            <p:nvPr/>
          </p:nvSpPr>
          <p:spPr>
            <a:xfrm>
              <a:off x="0" y="-9525"/>
              <a:ext cx="18279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11"/>
          <p:cNvGrpSpPr/>
          <p:nvPr/>
        </p:nvGrpSpPr>
        <p:grpSpPr>
          <a:xfrm>
            <a:off x="1101804" y="5719119"/>
            <a:ext cx="6940437" cy="1404473"/>
            <a:chOff x="0" y="-9525"/>
            <a:chExt cx="1827922" cy="369900"/>
          </a:xfrm>
        </p:grpSpPr>
        <p:sp>
          <p:nvSpPr>
            <p:cNvPr id="134" name="Google Shape;134;p11"/>
            <p:cNvSpPr/>
            <p:nvPr/>
          </p:nvSpPr>
          <p:spPr>
            <a:xfrm>
              <a:off x="0" y="0"/>
              <a:ext cx="1827922" cy="360287"/>
            </a:xfrm>
            <a:custGeom>
              <a:rect b="b" l="l" r="r" t="t"/>
              <a:pathLst>
                <a:path extrusionOk="0" h="360287" w="1827922">
                  <a:moveTo>
                    <a:pt x="32349" y="0"/>
                  </a:moveTo>
                  <a:lnTo>
                    <a:pt x="1795573" y="0"/>
                  </a:lnTo>
                  <a:cubicBezTo>
                    <a:pt x="1813439" y="0"/>
                    <a:pt x="1827922" y="14483"/>
                    <a:pt x="1827922" y="32349"/>
                  </a:cubicBezTo>
                  <a:lnTo>
                    <a:pt x="1827922" y="327938"/>
                  </a:lnTo>
                  <a:cubicBezTo>
                    <a:pt x="1827922" y="345804"/>
                    <a:pt x="1813439" y="360287"/>
                    <a:pt x="1795573" y="360287"/>
                  </a:cubicBezTo>
                  <a:lnTo>
                    <a:pt x="32349" y="360287"/>
                  </a:lnTo>
                  <a:cubicBezTo>
                    <a:pt x="14483" y="360287"/>
                    <a:pt x="0" y="345804"/>
                    <a:pt x="0" y="327938"/>
                  </a:cubicBezTo>
                  <a:lnTo>
                    <a:pt x="0" y="32349"/>
                  </a:lnTo>
                  <a:cubicBezTo>
                    <a:pt x="0" y="14483"/>
                    <a:pt x="14483" y="0"/>
                    <a:pt x="32349" y="0"/>
                  </a:cubicBezTo>
                  <a:close/>
                </a:path>
              </a:pathLst>
            </a:custGeom>
            <a:solidFill>
              <a:srgbClr val="D8E3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1"/>
            <p:cNvSpPr txBox="1"/>
            <p:nvPr/>
          </p:nvSpPr>
          <p:spPr>
            <a:xfrm>
              <a:off x="0" y="-9525"/>
              <a:ext cx="18279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1"/>
          <p:cNvGrpSpPr/>
          <p:nvPr/>
        </p:nvGrpSpPr>
        <p:grpSpPr>
          <a:xfrm>
            <a:off x="1101804" y="7944334"/>
            <a:ext cx="6940437" cy="1404473"/>
            <a:chOff x="0" y="-9525"/>
            <a:chExt cx="1827922" cy="369900"/>
          </a:xfrm>
        </p:grpSpPr>
        <p:sp>
          <p:nvSpPr>
            <p:cNvPr id="137" name="Google Shape;137;p11"/>
            <p:cNvSpPr/>
            <p:nvPr/>
          </p:nvSpPr>
          <p:spPr>
            <a:xfrm>
              <a:off x="0" y="0"/>
              <a:ext cx="1827922" cy="360287"/>
            </a:xfrm>
            <a:custGeom>
              <a:rect b="b" l="l" r="r" t="t"/>
              <a:pathLst>
                <a:path extrusionOk="0" h="360287" w="1827922">
                  <a:moveTo>
                    <a:pt x="32349" y="0"/>
                  </a:moveTo>
                  <a:lnTo>
                    <a:pt x="1795573" y="0"/>
                  </a:lnTo>
                  <a:cubicBezTo>
                    <a:pt x="1813439" y="0"/>
                    <a:pt x="1827922" y="14483"/>
                    <a:pt x="1827922" y="32349"/>
                  </a:cubicBezTo>
                  <a:lnTo>
                    <a:pt x="1827922" y="327938"/>
                  </a:lnTo>
                  <a:cubicBezTo>
                    <a:pt x="1827922" y="345804"/>
                    <a:pt x="1813439" y="360287"/>
                    <a:pt x="1795573" y="360287"/>
                  </a:cubicBezTo>
                  <a:lnTo>
                    <a:pt x="32349" y="360287"/>
                  </a:lnTo>
                  <a:cubicBezTo>
                    <a:pt x="14483" y="360287"/>
                    <a:pt x="0" y="345804"/>
                    <a:pt x="0" y="327938"/>
                  </a:cubicBezTo>
                  <a:lnTo>
                    <a:pt x="0" y="32349"/>
                  </a:lnTo>
                  <a:cubicBezTo>
                    <a:pt x="0" y="14483"/>
                    <a:pt x="14483" y="0"/>
                    <a:pt x="32349" y="0"/>
                  </a:cubicBezTo>
                  <a:close/>
                </a:path>
              </a:pathLst>
            </a:custGeom>
            <a:solidFill>
              <a:srgbClr val="D8E3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1"/>
            <p:cNvSpPr txBox="1"/>
            <p:nvPr/>
          </p:nvSpPr>
          <p:spPr>
            <a:xfrm>
              <a:off x="0" y="-9525"/>
              <a:ext cx="18279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9" name="Google Shape;139;p11"/>
          <p:cNvCxnSpPr/>
          <p:nvPr/>
        </p:nvCxnSpPr>
        <p:spPr>
          <a:xfrm>
            <a:off x="4572000" y="5016131"/>
            <a:ext cx="0" cy="611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40" name="Google Shape;140;p11"/>
          <p:cNvCxnSpPr/>
          <p:nvPr/>
        </p:nvCxnSpPr>
        <p:spPr>
          <a:xfrm>
            <a:off x="4572000" y="7237549"/>
            <a:ext cx="0" cy="611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1" name="Google Shape;141;p11"/>
          <p:cNvSpPr txBox="1"/>
          <p:nvPr>
            <p:ph type="title"/>
          </p:nvPr>
        </p:nvSpPr>
        <p:spPr>
          <a:xfrm>
            <a:off x="840075" y="603250"/>
            <a:ext cx="7464300" cy="23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Catamaran"/>
              <a:buNone/>
              <a:defRPr i="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142" name="Google Shape;142;p11"/>
          <p:cNvSpPr txBox="1"/>
          <p:nvPr>
            <p:ph idx="1" type="body"/>
          </p:nvPr>
        </p:nvSpPr>
        <p:spPr>
          <a:xfrm>
            <a:off x="1333525" y="3730625"/>
            <a:ext cx="64770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43" name="Google Shape;143;p11"/>
          <p:cNvSpPr txBox="1"/>
          <p:nvPr>
            <p:ph idx="2" type="body"/>
          </p:nvPr>
        </p:nvSpPr>
        <p:spPr>
          <a:xfrm>
            <a:off x="1333525" y="5974625"/>
            <a:ext cx="64770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44" name="Google Shape;144;p11"/>
          <p:cNvSpPr txBox="1"/>
          <p:nvPr>
            <p:ph idx="3" type="body"/>
          </p:nvPr>
        </p:nvSpPr>
        <p:spPr>
          <a:xfrm>
            <a:off x="1333525" y="8173475"/>
            <a:ext cx="64770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9">
  <p:cSld name="CUSTOM_8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2"/>
          <p:cNvGrpSpPr/>
          <p:nvPr/>
        </p:nvGrpSpPr>
        <p:grpSpPr>
          <a:xfrm>
            <a:off x="9144000" y="-36165"/>
            <a:ext cx="9144454" cy="10323391"/>
            <a:chOff x="0" y="-9525"/>
            <a:chExt cx="2408400" cy="2718900"/>
          </a:xfrm>
        </p:grpSpPr>
        <p:sp>
          <p:nvSpPr>
            <p:cNvPr id="147" name="Google Shape;147;p12"/>
            <p:cNvSpPr/>
            <p:nvPr/>
          </p:nvSpPr>
          <p:spPr>
            <a:xfrm>
              <a:off x="0" y="0"/>
              <a:ext cx="2408296" cy="2709333"/>
            </a:xfrm>
            <a:custGeom>
              <a:rect b="b" l="l" r="r" t="t"/>
              <a:pathLst>
                <a:path extrusionOk="0"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48" name="Google Shape;148;p12"/>
            <p:cNvSpPr txBox="1"/>
            <p:nvPr/>
          </p:nvSpPr>
          <p:spPr>
            <a:xfrm>
              <a:off x="0" y="-9525"/>
              <a:ext cx="2408400" cy="271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9" name="Google Shape;14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35975" y="3274441"/>
            <a:ext cx="4760100" cy="3772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775" y="1224300"/>
            <a:ext cx="7220795" cy="53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2"/>
          <p:cNvSpPr/>
          <p:nvPr/>
        </p:nvSpPr>
        <p:spPr>
          <a:xfrm>
            <a:off x="24" y="7384225"/>
            <a:ext cx="9140968" cy="2939402"/>
          </a:xfrm>
          <a:custGeom>
            <a:rect b="b" l="l" r="r" t="t"/>
            <a:pathLst>
              <a:path extrusionOk="0" h="774036" w="2742976">
                <a:moveTo>
                  <a:pt x="0" y="0"/>
                </a:moveTo>
                <a:lnTo>
                  <a:pt x="2742976" y="0"/>
                </a:lnTo>
                <a:lnTo>
                  <a:pt x="2742976" y="774036"/>
                </a:lnTo>
                <a:lnTo>
                  <a:pt x="0" y="774036"/>
                </a:lnTo>
                <a:close/>
              </a:path>
            </a:pathLst>
          </a:custGeom>
          <a:solidFill>
            <a:srgbClr val="D8E37D"/>
          </a:solidFill>
          <a:ln>
            <a:noFill/>
          </a:ln>
        </p:spPr>
      </p:sp>
      <p:sp>
        <p:nvSpPr>
          <p:cNvPr id="152" name="Google Shape;152;p12"/>
          <p:cNvSpPr/>
          <p:nvPr/>
        </p:nvSpPr>
        <p:spPr>
          <a:xfrm>
            <a:off x="9144000" y="7384225"/>
            <a:ext cx="9140968" cy="2939402"/>
          </a:xfrm>
          <a:custGeom>
            <a:rect b="b" l="l" r="r" t="t"/>
            <a:pathLst>
              <a:path extrusionOk="0" h="774036" w="2742976">
                <a:moveTo>
                  <a:pt x="0" y="0"/>
                </a:moveTo>
                <a:lnTo>
                  <a:pt x="2742976" y="0"/>
                </a:lnTo>
                <a:lnTo>
                  <a:pt x="2742976" y="774036"/>
                </a:lnTo>
                <a:lnTo>
                  <a:pt x="0" y="774036"/>
                </a:lnTo>
                <a:close/>
              </a:path>
            </a:pathLst>
          </a:custGeom>
          <a:solidFill>
            <a:srgbClr val="E9E7E8"/>
          </a:solidFill>
          <a:ln>
            <a:noFill/>
          </a:ln>
        </p:spPr>
      </p:sp>
      <p:sp>
        <p:nvSpPr>
          <p:cNvPr id="153" name="Google Shape;153;p12"/>
          <p:cNvSpPr txBox="1"/>
          <p:nvPr>
            <p:ph type="title"/>
          </p:nvPr>
        </p:nvSpPr>
        <p:spPr>
          <a:xfrm>
            <a:off x="9984075" y="603250"/>
            <a:ext cx="7464300" cy="23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Catamaran"/>
              <a:buNone/>
              <a:defRPr i="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154" name="Google Shape;154;p12"/>
          <p:cNvSpPr txBox="1"/>
          <p:nvPr>
            <p:ph idx="1" type="body"/>
          </p:nvPr>
        </p:nvSpPr>
        <p:spPr>
          <a:xfrm>
            <a:off x="1076563" y="8735650"/>
            <a:ext cx="69879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55" name="Google Shape;155;p12"/>
          <p:cNvSpPr txBox="1"/>
          <p:nvPr>
            <p:ph idx="2" type="subTitle"/>
          </p:nvPr>
        </p:nvSpPr>
        <p:spPr>
          <a:xfrm>
            <a:off x="838374" y="8027825"/>
            <a:ext cx="74643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000"/>
              <a:buFont typeface="Catamaran"/>
              <a:buNone/>
              <a:defRPr b="1" sz="300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56" name="Google Shape;156;p12"/>
          <p:cNvSpPr txBox="1"/>
          <p:nvPr>
            <p:ph idx="3" type="body"/>
          </p:nvPr>
        </p:nvSpPr>
        <p:spPr>
          <a:xfrm>
            <a:off x="10220525" y="8735650"/>
            <a:ext cx="69879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57" name="Google Shape;157;p12"/>
          <p:cNvSpPr txBox="1"/>
          <p:nvPr>
            <p:ph idx="4" type="subTitle"/>
          </p:nvPr>
        </p:nvSpPr>
        <p:spPr>
          <a:xfrm>
            <a:off x="9982336" y="8027825"/>
            <a:ext cx="74643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000"/>
              <a:buFont typeface="Catamaran"/>
              <a:buNone/>
              <a:defRPr b="1" sz="300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0">
  <p:cSld name="CUSTOM_9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55312" y="2623875"/>
            <a:ext cx="6377375" cy="766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3"/>
          <p:cNvSpPr txBox="1"/>
          <p:nvPr>
            <p:ph type="title"/>
          </p:nvPr>
        </p:nvSpPr>
        <p:spPr>
          <a:xfrm>
            <a:off x="529175" y="720552"/>
            <a:ext cx="17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50"/>
              <a:buFont typeface="Catamaran"/>
              <a:buNone/>
              <a:defRPr i="0" sz="995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9pPr>
          </a:lstStyle>
          <a:p/>
        </p:txBody>
      </p:sp>
      <p:sp>
        <p:nvSpPr>
          <p:cNvPr id="161" name="Google Shape;161;p13"/>
          <p:cNvSpPr txBox="1"/>
          <p:nvPr>
            <p:ph idx="1" type="body"/>
          </p:nvPr>
        </p:nvSpPr>
        <p:spPr>
          <a:xfrm>
            <a:off x="574555" y="3949250"/>
            <a:ext cx="52443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62" name="Google Shape;162;p13"/>
          <p:cNvSpPr txBox="1"/>
          <p:nvPr>
            <p:ph idx="2" type="subTitle"/>
          </p:nvPr>
        </p:nvSpPr>
        <p:spPr>
          <a:xfrm>
            <a:off x="821305" y="3241425"/>
            <a:ext cx="47508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000"/>
              <a:buFont typeface="Catamaran"/>
              <a:buNone/>
              <a:defRPr b="1" sz="300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63" name="Google Shape;163;p13"/>
          <p:cNvSpPr txBox="1"/>
          <p:nvPr>
            <p:ph idx="3" type="body"/>
          </p:nvPr>
        </p:nvSpPr>
        <p:spPr>
          <a:xfrm>
            <a:off x="821300" y="3949250"/>
            <a:ext cx="47508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64" name="Google Shape;164;p13"/>
          <p:cNvSpPr txBox="1"/>
          <p:nvPr>
            <p:ph idx="4" type="subTitle"/>
          </p:nvPr>
        </p:nvSpPr>
        <p:spPr>
          <a:xfrm>
            <a:off x="821305" y="7065150"/>
            <a:ext cx="47508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000"/>
              <a:buFont typeface="Catamaran"/>
              <a:buNone/>
              <a:defRPr b="1" sz="300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65" name="Google Shape;165;p13"/>
          <p:cNvSpPr txBox="1"/>
          <p:nvPr>
            <p:ph idx="5" type="body"/>
          </p:nvPr>
        </p:nvSpPr>
        <p:spPr>
          <a:xfrm>
            <a:off x="821300" y="7772975"/>
            <a:ext cx="47508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66" name="Google Shape;166;p13"/>
          <p:cNvSpPr txBox="1"/>
          <p:nvPr>
            <p:ph idx="6" type="body"/>
          </p:nvPr>
        </p:nvSpPr>
        <p:spPr>
          <a:xfrm>
            <a:off x="12469130" y="3949250"/>
            <a:ext cx="52443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67" name="Google Shape;167;p13"/>
          <p:cNvSpPr txBox="1"/>
          <p:nvPr>
            <p:ph idx="7" type="subTitle"/>
          </p:nvPr>
        </p:nvSpPr>
        <p:spPr>
          <a:xfrm>
            <a:off x="12715880" y="3241425"/>
            <a:ext cx="47508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000"/>
              <a:buFont typeface="Catamaran"/>
              <a:buNone/>
              <a:defRPr b="1" sz="300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68" name="Google Shape;168;p13"/>
          <p:cNvSpPr txBox="1"/>
          <p:nvPr>
            <p:ph idx="8" type="body"/>
          </p:nvPr>
        </p:nvSpPr>
        <p:spPr>
          <a:xfrm>
            <a:off x="12715875" y="3949250"/>
            <a:ext cx="47508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69" name="Google Shape;169;p13"/>
          <p:cNvSpPr txBox="1"/>
          <p:nvPr>
            <p:ph idx="9" type="subTitle"/>
          </p:nvPr>
        </p:nvSpPr>
        <p:spPr>
          <a:xfrm>
            <a:off x="12715880" y="7065150"/>
            <a:ext cx="47508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000"/>
              <a:buFont typeface="Catamaran"/>
              <a:buNone/>
              <a:defRPr b="1" sz="300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70" name="Google Shape;170;p13"/>
          <p:cNvSpPr txBox="1"/>
          <p:nvPr>
            <p:ph idx="13" type="body"/>
          </p:nvPr>
        </p:nvSpPr>
        <p:spPr>
          <a:xfrm>
            <a:off x="12715875" y="7772975"/>
            <a:ext cx="47508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1">
  <p:cSld name="CUSTOM_10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09700" y="6112425"/>
            <a:ext cx="1612600" cy="15621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4"/>
          <p:cNvSpPr/>
          <p:nvPr/>
        </p:nvSpPr>
        <p:spPr>
          <a:xfrm>
            <a:off x="9144000" y="0"/>
            <a:ext cx="9145504" cy="5144557"/>
          </a:xfrm>
          <a:custGeom>
            <a:rect b="b" l="l" r="r" t="t"/>
            <a:pathLst>
              <a:path extrusionOk="0" h="1378314" w="2408296">
                <a:moveTo>
                  <a:pt x="0" y="0"/>
                </a:moveTo>
                <a:lnTo>
                  <a:pt x="2408296" y="0"/>
                </a:lnTo>
                <a:lnTo>
                  <a:pt x="2408296" y="1378314"/>
                </a:lnTo>
                <a:lnTo>
                  <a:pt x="0" y="1378314"/>
                </a:lnTo>
                <a:close/>
              </a:path>
            </a:pathLst>
          </a:custGeom>
          <a:solidFill>
            <a:srgbClr val="D8E37D"/>
          </a:solidFill>
          <a:ln>
            <a:noFill/>
          </a:ln>
        </p:spPr>
      </p:sp>
      <p:pic>
        <p:nvPicPr>
          <p:cNvPr id="174" name="Google Shape;1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8099" y="1076549"/>
            <a:ext cx="1495800" cy="13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4"/>
          <p:cNvSpPr/>
          <p:nvPr/>
        </p:nvSpPr>
        <p:spPr>
          <a:xfrm>
            <a:off x="0" y="0"/>
            <a:ext cx="9145504" cy="10288692"/>
          </a:xfrm>
          <a:custGeom>
            <a:rect b="b" l="l" r="r" t="t"/>
            <a:pathLst>
              <a:path extrusionOk="0" h="2709333" w="2408296">
                <a:moveTo>
                  <a:pt x="0" y="0"/>
                </a:moveTo>
                <a:lnTo>
                  <a:pt x="2408296" y="0"/>
                </a:lnTo>
                <a:lnTo>
                  <a:pt x="2408296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76" name="Google Shape;1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200" y="3929250"/>
            <a:ext cx="7569351" cy="54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4"/>
          <p:cNvSpPr txBox="1"/>
          <p:nvPr>
            <p:ph type="title"/>
          </p:nvPr>
        </p:nvSpPr>
        <p:spPr>
          <a:xfrm>
            <a:off x="840602" y="603250"/>
            <a:ext cx="7464300" cy="23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Catamaran"/>
              <a:buNone/>
              <a:defRPr i="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178" name="Google Shape;178;p14"/>
          <p:cNvSpPr txBox="1"/>
          <p:nvPr>
            <p:ph idx="1" type="body"/>
          </p:nvPr>
        </p:nvSpPr>
        <p:spPr>
          <a:xfrm>
            <a:off x="9669375" y="2678400"/>
            <a:ext cx="80946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12750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412750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–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412750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412750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–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412750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»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412750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412750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412750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412750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79" name="Google Shape;179;p14"/>
          <p:cNvSpPr txBox="1"/>
          <p:nvPr>
            <p:ph idx="2" type="body"/>
          </p:nvPr>
        </p:nvSpPr>
        <p:spPr>
          <a:xfrm>
            <a:off x="9669375" y="7901275"/>
            <a:ext cx="80946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12750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412750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–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412750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412750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–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412750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»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412750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412750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412750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412750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2">
  <p:cSld name="CUSTOM_1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083500" y="4141107"/>
            <a:ext cx="2578600" cy="259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9291" y="2546859"/>
            <a:ext cx="896925" cy="88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8537" y="2314045"/>
            <a:ext cx="1352925" cy="13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9825" y="2338956"/>
            <a:ext cx="2346650" cy="235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1800" y="5354875"/>
            <a:ext cx="1352925" cy="136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2853" y="2990587"/>
            <a:ext cx="896925" cy="89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15"/>
          <p:cNvGrpSpPr/>
          <p:nvPr/>
        </p:nvGrpSpPr>
        <p:grpSpPr>
          <a:xfrm>
            <a:off x="0" y="7361343"/>
            <a:ext cx="18288118" cy="2925675"/>
            <a:chOff x="0" y="-9525"/>
            <a:chExt cx="4816592" cy="770543"/>
          </a:xfrm>
        </p:grpSpPr>
        <p:sp>
          <p:nvSpPr>
            <p:cNvPr id="188" name="Google Shape;188;p15"/>
            <p:cNvSpPr/>
            <p:nvPr/>
          </p:nvSpPr>
          <p:spPr>
            <a:xfrm>
              <a:off x="0" y="0"/>
              <a:ext cx="4816592" cy="761018"/>
            </a:xfrm>
            <a:custGeom>
              <a:rect b="b" l="l" r="r" t="t"/>
              <a:pathLst>
                <a:path extrusionOk="0" h="76101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61018"/>
                  </a:lnTo>
                  <a:lnTo>
                    <a:pt x="0" y="7610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89" name="Google Shape;189;p15"/>
            <p:cNvSpPr txBox="1"/>
            <p:nvPr/>
          </p:nvSpPr>
          <p:spPr>
            <a:xfrm>
              <a:off x="0" y="-9525"/>
              <a:ext cx="4816500" cy="77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" name="Google Shape;19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7975" y="2357984"/>
            <a:ext cx="7545101" cy="518491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5"/>
          <p:cNvSpPr txBox="1"/>
          <p:nvPr>
            <p:ph idx="1" type="body"/>
          </p:nvPr>
        </p:nvSpPr>
        <p:spPr>
          <a:xfrm>
            <a:off x="700550" y="8816550"/>
            <a:ext cx="47799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92" name="Google Shape;192;p15"/>
          <p:cNvSpPr txBox="1"/>
          <p:nvPr>
            <p:ph idx="2" type="subTitle"/>
          </p:nvPr>
        </p:nvSpPr>
        <p:spPr>
          <a:xfrm>
            <a:off x="574800" y="8090100"/>
            <a:ext cx="50451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150"/>
              <a:buFont typeface="Catamaran"/>
              <a:buNone/>
              <a:defRPr b="1" sz="315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93" name="Google Shape;193;p15"/>
          <p:cNvSpPr txBox="1"/>
          <p:nvPr>
            <p:ph idx="3" type="body"/>
          </p:nvPr>
        </p:nvSpPr>
        <p:spPr>
          <a:xfrm>
            <a:off x="6711113" y="8816550"/>
            <a:ext cx="47799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94" name="Google Shape;194;p15"/>
          <p:cNvSpPr txBox="1"/>
          <p:nvPr>
            <p:ph idx="4" type="subTitle"/>
          </p:nvPr>
        </p:nvSpPr>
        <p:spPr>
          <a:xfrm>
            <a:off x="6585363" y="8090100"/>
            <a:ext cx="50451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150"/>
              <a:buFont typeface="Catamaran"/>
              <a:buNone/>
              <a:defRPr b="1" sz="315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95" name="Google Shape;195;p15"/>
          <p:cNvSpPr txBox="1"/>
          <p:nvPr>
            <p:ph idx="5" type="body"/>
          </p:nvPr>
        </p:nvSpPr>
        <p:spPr>
          <a:xfrm>
            <a:off x="12721688" y="8816550"/>
            <a:ext cx="47799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96" name="Google Shape;196;p15"/>
          <p:cNvSpPr txBox="1"/>
          <p:nvPr>
            <p:ph idx="6" type="subTitle"/>
          </p:nvPr>
        </p:nvSpPr>
        <p:spPr>
          <a:xfrm>
            <a:off x="12595938" y="8090100"/>
            <a:ext cx="50451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150"/>
              <a:buFont typeface="Catamaran"/>
              <a:buNone/>
              <a:defRPr b="1" sz="315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97" name="Google Shape;197;p15"/>
          <p:cNvSpPr txBox="1"/>
          <p:nvPr>
            <p:ph type="title"/>
          </p:nvPr>
        </p:nvSpPr>
        <p:spPr>
          <a:xfrm>
            <a:off x="529175" y="720552"/>
            <a:ext cx="17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50"/>
              <a:buFont typeface="Catamaran"/>
              <a:buNone/>
              <a:defRPr i="0" sz="995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3">
  <p:cSld name="CUSTOM_1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5217" y="2510155"/>
            <a:ext cx="9558711" cy="49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6"/>
          <p:cNvSpPr txBox="1"/>
          <p:nvPr>
            <p:ph type="title"/>
          </p:nvPr>
        </p:nvSpPr>
        <p:spPr>
          <a:xfrm>
            <a:off x="529175" y="720552"/>
            <a:ext cx="17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50"/>
              <a:buFont typeface="Catamaran"/>
              <a:buNone/>
              <a:defRPr i="0" sz="995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9pPr>
          </a:lstStyle>
          <a:p/>
        </p:txBody>
      </p:sp>
      <p:sp>
        <p:nvSpPr>
          <p:cNvPr id="201" name="Google Shape;201;p16"/>
          <p:cNvSpPr txBox="1"/>
          <p:nvPr>
            <p:ph idx="1" type="body"/>
          </p:nvPr>
        </p:nvSpPr>
        <p:spPr>
          <a:xfrm>
            <a:off x="10450375" y="3846150"/>
            <a:ext cx="6987900" cy="3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02" name="Google Shape;202;p16"/>
          <p:cNvSpPr txBox="1"/>
          <p:nvPr>
            <p:ph idx="2" type="subTitle"/>
          </p:nvPr>
        </p:nvSpPr>
        <p:spPr>
          <a:xfrm>
            <a:off x="2017800" y="8062900"/>
            <a:ext cx="14252400" cy="13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4000"/>
              <a:buFont typeface="Catamaran"/>
              <a:buNone/>
              <a:defRPr b="1" sz="400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4">
  <p:cSld name="CUSTOM_13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56075" y="2916322"/>
            <a:ext cx="4375850" cy="54382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17"/>
          <p:cNvGrpSpPr/>
          <p:nvPr/>
        </p:nvGrpSpPr>
        <p:grpSpPr>
          <a:xfrm>
            <a:off x="706500" y="2746725"/>
            <a:ext cx="5854820" cy="2764891"/>
            <a:chOff x="0" y="-9525"/>
            <a:chExt cx="1542000" cy="728197"/>
          </a:xfrm>
        </p:grpSpPr>
        <p:sp>
          <p:nvSpPr>
            <p:cNvPr id="206" name="Google Shape;206;p17"/>
            <p:cNvSpPr/>
            <p:nvPr/>
          </p:nvSpPr>
          <p:spPr>
            <a:xfrm>
              <a:off x="0" y="0"/>
              <a:ext cx="1541865" cy="718672"/>
            </a:xfrm>
            <a:custGeom>
              <a:rect b="b" l="l" r="r" t="t"/>
              <a:pathLst>
                <a:path extrusionOk="0" h="718672" w="1541865">
                  <a:moveTo>
                    <a:pt x="38351" y="0"/>
                  </a:moveTo>
                  <a:lnTo>
                    <a:pt x="1503515" y="0"/>
                  </a:lnTo>
                  <a:cubicBezTo>
                    <a:pt x="1524695" y="0"/>
                    <a:pt x="1541865" y="17170"/>
                    <a:pt x="1541865" y="38351"/>
                  </a:cubicBezTo>
                  <a:lnTo>
                    <a:pt x="1541865" y="680321"/>
                  </a:lnTo>
                  <a:cubicBezTo>
                    <a:pt x="1541865" y="701501"/>
                    <a:pt x="1524695" y="718672"/>
                    <a:pt x="1503515" y="718672"/>
                  </a:cubicBezTo>
                  <a:lnTo>
                    <a:pt x="38351" y="718672"/>
                  </a:lnTo>
                  <a:cubicBezTo>
                    <a:pt x="17170" y="718672"/>
                    <a:pt x="0" y="701501"/>
                    <a:pt x="0" y="680321"/>
                  </a:cubicBezTo>
                  <a:lnTo>
                    <a:pt x="0" y="38351"/>
                  </a:lnTo>
                  <a:cubicBezTo>
                    <a:pt x="0" y="17170"/>
                    <a:pt x="17170" y="0"/>
                    <a:pt x="38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7"/>
            <p:cNvSpPr txBox="1"/>
            <p:nvPr/>
          </p:nvSpPr>
          <p:spPr>
            <a:xfrm>
              <a:off x="0" y="-9525"/>
              <a:ext cx="1542000" cy="72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17"/>
          <p:cNvGrpSpPr/>
          <p:nvPr/>
        </p:nvGrpSpPr>
        <p:grpSpPr>
          <a:xfrm>
            <a:off x="11731976" y="2746725"/>
            <a:ext cx="5854820" cy="2764891"/>
            <a:chOff x="0" y="-9525"/>
            <a:chExt cx="1542000" cy="728197"/>
          </a:xfrm>
        </p:grpSpPr>
        <p:sp>
          <p:nvSpPr>
            <p:cNvPr id="209" name="Google Shape;209;p17"/>
            <p:cNvSpPr/>
            <p:nvPr/>
          </p:nvSpPr>
          <p:spPr>
            <a:xfrm>
              <a:off x="0" y="0"/>
              <a:ext cx="1541865" cy="718672"/>
            </a:xfrm>
            <a:custGeom>
              <a:rect b="b" l="l" r="r" t="t"/>
              <a:pathLst>
                <a:path extrusionOk="0" h="718672" w="1541865">
                  <a:moveTo>
                    <a:pt x="38351" y="0"/>
                  </a:moveTo>
                  <a:lnTo>
                    <a:pt x="1503515" y="0"/>
                  </a:lnTo>
                  <a:cubicBezTo>
                    <a:pt x="1524695" y="0"/>
                    <a:pt x="1541865" y="17170"/>
                    <a:pt x="1541865" y="38351"/>
                  </a:cubicBezTo>
                  <a:lnTo>
                    <a:pt x="1541865" y="680321"/>
                  </a:lnTo>
                  <a:cubicBezTo>
                    <a:pt x="1541865" y="701501"/>
                    <a:pt x="1524695" y="718672"/>
                    <a:pt x="1503515" y="718672"/>
                  </a:cubicBezTo>
                  <a:lnTo>
                    <a:pt x="38351" y="718672"/>
                  </a:lnTo>
                  <a:cubicBezTo>
                    <a:pt x="17170" y="718672"/>
                    <a:pt x="0" y="701501"/>
                    <a:pt x="0" y="680321"/>
                  </a:cubicBezTo>
                  <a:lnTo>
                    <a:pt x="0" y="38351"/>
                  </a:lnTo>
                  <a:cubicBezTo>
                    <a:pt x="0" y="17170"/>
                    <a:pt x="17170" y="0"/>
                    <a:pt x="38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7"/>
            <p:cNvSpPr txBox="1"/>
            <p:nvPr/>
          </p:nvSpPr>
          <p:spPr>
            <a:xfrm>
              <a:off x="0" y="-9525"/>
              <a:ext cx="1542000" cy="72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17"/>
          <p:cNvGrpSpPr/>
          <p:nvPr/>
        </p:nvGrpSpPr>
        <p:grpSpPr>
          <a:xfrm>
            <a:off x="706500" y="6493429"/>
            <a:ext cx="5854820" cy="2764891"/>
            <a:chOff x="0" y="-9525"/>
            <a:chExt cx="1542000" cy="728197"/>
          </a:xfrm>
        </p:grpSpPr>
        <p:sp>
          <p:nvSpPr>
            <p:cNvPr id="212" name="Google Shape;212;p17"/>
            <p:cNvSpPr/>
            <p:nvPr/>
          </p:nvSpPr>
          <p:spPr>
            <a:xfrm>
              <a:off x="0" y="0"/>
              <a:ext cx="1541865" cy="718672"/>
            </a:xfrm>
            <a:custGeom>
              <a:rect b="b" l="l" r="r" t="t"/>
              <a:pathLst>
                <a:path extrusionOk="0" h="718672" w="1541865">
                  <a:moveTo>
                    <a:pt x="38351" y="0"/>
                  </a:moveTo>
                  <a:lnTo>
                    <a:pt x="1503515" y="0"/>
                  </a:lnTo>
                  <a:cubicBezTo>
                    <a:pt x="1524695" y="0"/>
                    <a:pt x="1541865" y="17170"/>
                    <a:pt x="1541865" y="38351"/>
                  </a:cubicBezTo>
                  <a:lnTo>
                    <a:pt x="1541865" y="680321"/>
                  </a:lnTo>
                  <a:cubicBezTo>
                    <a:pt x="1541865" y="701501"/>
                    <a:pt x="1524695" y="718672"/>
                    <a:pt x="1503515" y="718672"/>
                  </a:cubicBezTo>
                  <a:lnTo>
                    <a:pt x="38351" y="718672"/>
                  </a:lnTo>
                  <a:cubicBezTo>
                    <a:pt x="17170" y="718672"/>
                    <a:pt x="0" y="701501"/>
                    <a:pt x="0" y="680321"/>
                  </a:cubicBezTo>
                  <a:lnTo>
                    <a:pt x="0" y="38351"/>
                  </a:lnTo>
                  <a:cubicBezTo>
                    <a:pt x="0" y="17170"/>
                    <a:pt x="17170" y="0"/>
                    <a:pt x="38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7"/>
            <p:cNvSpPr txBox="1"/>
            <p:nvPr/>
          </p:nvSpPr>
          <p:spPr>
            <a:xfrm>
              <a:off x="0" y="-9525"/>
              <a:ext cx="1542000" cy="72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17"/>
          <p:cNvGrpSpPr/>
          <p:nvPr/>
        </p:nvGrpSpPr>
        <p:grpSpPr>
          <a:xfrm>
            <a:off x="11731976" y="6493429"/>
            <a:ext cx="5854820" cy="2764891"/>
            <a:chOff x="0" y="-9525"/>
            <a:chExt cx="1542000" cy="728197"/>
          </a:xfrm>
        </p:grpSpPr>
        <p:sp>
          <p:nvSpPr>
            <p:cNvPr id="215" name="Google Shape;215;p17"/>
            <p:cNvSpPr/>
            <p:nvPr/>
          </p:nvSpPr>
          <p:spPr>
            <a:xfrm>
              <a:off x="0" y="0"/>
              <a:ext cx="1541865" cy="718672"/>
            </a:xfrm>
            <a:custGeom>
              <a:rect b="b" l="l" r="r" t="t"/>
              <a:pathLst>
                <a:path extrusionOk="0" h="718672" w="1541865">
                  <a:moveTo>
                    <a:pt x="38351" y="0"/>
                  </a:moveTo>
                  <a:lnTo>
                    <a:pt x="1503515" y="0"/>
                  </a:lnTo>
                  <a:cubicBezTo>
                    <a:pt x="1524695" y="0"/>
                    <a:pt x="1541865" y="17170"/>
                    <a:pt x="1541865" y="38351"/>
                  </a:cubicBezTo>
                  <a:lnTo>
                    <a:pt x="1541865" y="680321"/>
                  </a:lnTo>
                  <a:cubicBezTo>
                    <a:pt x="1541865" y="701501"/>
                    <a:pt x="1524695" y="718672"/>
                    <a:pt x="1503515" y="718672"/>
                  </a:cubicBezTo>
                  <a:lnTo>
                    <a:pt x="38351" y="718672"/>
                  </a:lnTo>
                  <a:cubicBezTo>
                    <a:pt x="17170" y="718672"/>
                    <a:pt x="0" y="701501"/>
                    <a:pt x="0" y="680321"/>
                  </a:cubicBezTo>
                  <a:lnTo>
                    <a:pt x="0" y="38351"/>
                  </a:lnTo>
                  <a:cubicBezTo>
                    <a:pt x="0" y="17170"/>
                    <a:pt x="17170" y="0"/>
                    <a:pt x="38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7"/>
            <p:cNvSpPr txBox="1"/>
            <p:nvPr/>
          </p:nvSpPr>
          <p:spPr>
            <a:xfrm>
              <a:off x="0" y="-9525"/>
              <a:ext cx="1542000" cy="72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p17"/>
          <p:cNvSpPr txBox="1"/>
          <p:nvPr>
            <p:ph type="title"/>
          </p:nvPr>
        </p:nvSpPr>
        <p:spPr>
          <a:xfrm>
            <a:off x="529175" y="720552"/>
            <a:ext cx="17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tamaran"/>
              <a:buNone/>
              <a:defRPr i="0" sz="80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18" name="Google Shape;218;p17"/>
          <p:cNvSpPr txBox="1"/>
          <p:nvPr>
            <p:ph idx="1" type="body"/>
          </p:nvPr>
        </p:nvSpPr>
        <p:spPr>
          <a:xfrm>
            <a:off x="1250425" y="3909750"/>
            <a:ext cx="47799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7147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7147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–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7147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7147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–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7147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»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7147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7147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7147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7147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19" name="Google Shape;219;p17"/>
          <p:cNvSpPr txBox="1"/>
          <p:nvPr>
            <p:ph idx="2" type="subTitle"/>
          </p:nvPr>
        </p:nvSpPr>
        <p:spPr>
          <a:xfrm>
            <a:off x="978475" y="3127625"/>
            <a:ext cx="53238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2850"/>
              <a:buFont typeface="Catamaran"/>
              <a:buNone/>
              <a:defRPr b="1" sz="285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220" name="Google Shape;220;p17"/>
          <p:cNvSpPr txBox="1"/>
          <p:nvPr>
            <p:ph idx="3" type="body"/>
          </p:nvPr>
        </p:nvSpPr>
        <p:spPr>
          <a:xfrm>
            <a:off x="1250425" y="7665588"/>
            <a:ext cx="47799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7147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7147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–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7147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7147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–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7147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»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7147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7147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7147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7147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21" name="Google Shape;221;p17"/>
          <p:cNvSpPr txBox="1"/>
          <p:nvPr>
            <p:ph idx="4" type="subTitle"/>
          </p:nvPr>
        </p:nvSpPr>
        <p:spPr>
          <a:xfrm>
            <a:off x="978475" y="6883463"/>
            <a:ext cx="53238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2850"/>
              <a:buFont typeface="Catamaran"/>
              <a:buNone/>
              <a:defRPr b="1" sz="285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222" name="Google Shape;222;p17"/>
          <p:cNvSpPr txBox="1"/>
          <p:nvPr>
            <p:ph idx="5" type="body"/>
          </p:nvPr>
        </p:nvSpPr>
        <p:spPr>
          <a:xfrm>
            <a:off x="12269438" y="3909750"/>
            <a:ext cx="47799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7147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7147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–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7147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7147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–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7147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»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7147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7147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7147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7147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23" name="Google Shape;223;p17"/>
          <p:cNvSpPr txBox="1"/>
          <p:nvPr>
            <p:ph idx="6" type="subTitle"/>
          </p:nvPr>
        </p:nvSpPr>
        <p:spPr>
          <a:xfrm>
            <a:off x="11997488" y="3127625"/>
            <a:ext cx="53238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2850"/>
              <a:buFont typeface="Catamaran"/>
              <a:buNone/>
              <a:defRPr b="1" sz="285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224" name="Google Shape;224;p17"/>
          <p:cNvSpPr txBox="1"/>
          <p:nvPr>
            <p:ph idx="7" type="body"/>
          </p:nvPr>
        </p:nvSpPr>
        <p:spPr>
          <a:xfrm>
            <a:off x="12269438" y="7665588"/>
            <a:ext cx="47799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7147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7147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–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7147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7147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–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7147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»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7147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7147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7147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7147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Didact Gothic"/>
              <a:buChar char="•"/>
              <a:defRPr i="0" sz="22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25" name="Google Shape;225;p17"/>
          <p:cNvSpPr txBox="1"/>
          <p:nvPr>
            <p:ph idx="8" type="subTitle"/>
          </p:nvPr>
        </p:nvSpPr>
        <p:spPr>
          <a:xfrm>
            <a:off x="11997488" y="6883463"/>
            <a:ext cx="53238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2850"/>
              <a:buFont typeface="Catamaran"/>
              <a:buNone/>
              <a:defRPr b="1" sz="285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5">
  <p:cSld name="CUSTOM_14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0025" y="2341596"/>
            <a:ext cx="7542974" cy="6019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8"/>
          <p:cNvSpPr txBox="1"/>
          <p:nvPr/>
        </p:nvSpPr>
        <p:spPr>
          <a:xfrm>
            <a:off x="11886121" y="2216888"/>
            <a:ext cx="2483100" cy="26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21" u="none" cap="none" strike="noStrik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“</a:t>
            </a:r>
            <a:endParaRPr/>
          </a:p>
        </p:txBody>
      </p:sp>
      <p:sp>
        <p:nvSpPr>
          <p:cNvPr id="229" name="Google Shape;229;p18"/>
          <p:cNvSpPr/>
          <p:nvPr/>
        </p:nvSpPr>
        <p:spPr>
          <a:xfrm>
            <a:off x="6565725" y="6067870"/>
            <a:ext cx="3143504" cy="3143504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"/>
          <p:cNvSpPr/>
          <p:nvPr>
            <p:ph idx="2" type="pic"/>
          </p:nvPr>
        </p:nvSpPr>
        <p:spPr>
          <a:xfrm>
            <a:off x="6566525" y="6068275"/>
            <a:ext cx="3141900" cy="3141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1" name="Google Shape;231;p18"/>
          <p:cNvSpPr txBox="1"/>
          <p:nvPr>
            <p:ph type="title"/>
          </p:nvPr>
        </p:nvSpPr>
        <p:spPr>
          <a:xfrm>
            <a:off x="529175" y="720552"/>
            <a:ext cx="17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50"/>
              <a:buFont typeface="Catamaran"/>
              <a:buNone/>
              <a:defRPr i="0" sz="995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9pPr>
          </a:lstStyle>
          <a:p/>
        </p:txBody>
      </p:sp>
      <p:sp>
        <p:nvSpPr>
          <p:cNvPr id="232" name="Google Shape;232;p18"/>
          <p:cNvSpPr txBox="1"/>
          <p:nvPr>
            <p:ph idx="1" type="body"/>
          </p:nvPr>
        </p:nvSpPr>
        <p:spPr>
          <a:xfrm>
            <a:off x="3871725" y="9066625"/>
            <a:ext cx="2483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idact Gothic"/>
              <a:buChar char="•"/>
              <a:defRPr i="0" sz="2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55600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idact Gothic"/>
              <a:buChar char="–"/>
              <a:defRPr i="0" sz="2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55600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idact Gothic"/>
              <a:buChar char="•"/>
              <a:defRPr i="0" sz="2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55600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idact Gothic"/>
              <a:buChar char="–"/>
              <a:defRPr i="0" sz="2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55600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idact Gothic"/>
              <a:buChar char="»"/>
              <a:defRPr i="0" sz="2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55600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idact Gothic"/>
              <a:buChar char="•"/>
              <a:defRPr i="0" sz="2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55600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idact Gothic"/>
              <a:buChar char="•"/>
              <a:defRPr i="0" sz="2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55600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idact Gothic"/>
              <a:buChar char="•"/>
              <a:defRPr i="0" sz="2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55600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idact Gothic"/>
              <a:buChar char="•"/>
              <a:defRPr i="0" sz="20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33" name="Google Shape;233;p18"/>
          <p:cNvSpPr txBox="1"/>
          <p:nvPr>
            <p:ph idx="3" type="subTitle"/>
          </p:nvPr>
        </p:nvSpPr>
        <p:spPr>
          <a:xfrm>
            <a:off x="3506913" y="8544850"/>
            <a:ext cx="32127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000"/>
              <a:buFont typeface="Catamaran"/>
              <a:buNone/>
              <a:defRPr b="1" sz="300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234" name="Google Shape;234;p18"/>
          <p:cNvSpPr txBox="1"/>
          <p:nvPr>
            <p:ph idx="4" type="body"/>
          </p:nvPr>
        </p:nvSpPr>
        <p:spPr>
          <a:xfrm>
            <a:off x="10033000" y="3559400"/>
            <a:ext cx="6189300" cy="23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12750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412750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–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412750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425450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Didact Gothic"/>
              <a:buChar char="–"/>
              <a:defRPr i="0" sz="31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412750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»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412750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412750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412750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412750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35" name="Google Shape;235;p18"/>
          <p:cNvSpPr txBox="1"/>
          <p:nvPr>
            <p:ph idx="5" type="body"/>
          </p:nvPr>
        </p:nvSpPr>
        <p:spPr>
          <a:xfrm>
            <a:off x="10033000" y="6856425"/>
            <a:ext cx="6189300" cy="23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12750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412750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–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412750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425450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Didact Gothic"/>
              <a:buChar char="–"/>
              <a:defRPr i="0" sz="31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412750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»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412750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412750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412750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412750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idact Gothic"/>
              <a:buChar char="•"/>
              <a:defRPr i="0" sz="29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6">
  <p:cSld name="CUSTOM_15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56609" y="754956"/>
            <a:ext cx="7062126" cy="67191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19"/>
          <p:cNvGrpSpPr/>
          <p:nvPr/>
        </p:nvGrpSpPr>
        <p:grpSpPr>
          <a:xfrm>
            <a:off x="0" y="7801134"/>
            <a:ext cx="18288118" cy="2485884"/>
            <a:chOff x="0" y="-9525"/>
            <a:chExt cx="4816592" cy="654714"/>
          </a:xfrm>
        </p:grpSpPr>
        <p:sp>
          <p:nvSpPr>
            <p:cNvPr id="239" name="Google Shape;239;p19"/>
            <p:cNvSpPr/>
            <p:nvPr/>
          </p:nvSpPr>
          <p:spPr>
            <a:xfrm>
              <a:off x="0" y="0"/>
              <a:ext cx="4816592" cy="645189"/>
            </a:xfrm>
            <a:custGeom>
              <a:rect b="b" l="l" r="r" t="t"/>
              <a:pathLst>
                <a:path extrusionOk="0" h="64518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45189"/>
                  </a:lnTo>
                  <a:lnTo>
                    <a:pt x="0" y="645189"/>
                  </a:lnTo>
                  <a:close/>
                </a:path>
              </a:pathLst>
            </a:custGeom>
            <a:solidFill>
              <a:srgbClr val="D8E37D"/>
            </a:solidFill>
            <a:ln>
              <a:noFill/>
            </a:ln>
          </p:spPr>
        </p:sp>
        <p:sp>
          <p:nvSpPr>
            <p:cNvPr id="240" name="Google Shape;240;p19"/>
            <p:cNvSpPr txBox="1"/>
            <p:nvPr/>
          </p:nvSpPr>
          <p:spPr>
            <a:xfrm>
              <a:off x="0" y="-9525"/>
              <a:ext cx="4816500" cy="6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19"/>
          <p:cNvSpPr/>
          <p:nvPr/>
        </p:nvSpPr>
        <p:spPr>
          <a:xfrm>
            <a:off x="2334202" y="8476263"/>
            <a:ext cx="1720526" cy="602132"/>
          </a:xfrm>
          <a:custGeom>
            <a:rect b="b" l="l" r="r" t="t"/>
            <a:pathLst>
              <a:path extrusionOk="0" h="158560" w="453068">
                <a:moveTo>
                  <a:pt x="79280" y="0"/>
                </a:moveTo>
                <a:lnTo>
                  <a:pt x="373788" y="0"/>
                </a:lnTo>
                <a:cubicBezTo>
                  <a:pt x="417573" y="0"/>
                  <a:pt x="453068" y="35495"/>
                  <a:pt x="453068" y="79280"/>
                </a:cubicBezTo>
                <a:lnTo>
                  <a:pt x="453068" y="79280"/>
                </a:lnTo>
                <a:cubicBezTo>
                  <a:pt x="453068" y="123065"/>
                  <a:pt x="417573" y="158560"/>
                  <a:pt x="373788" y="158560"/>
                </a:cubicBezTo>
                <a:lnTo>
                  <a:pt x="79280" y="158560"/>
                </a:lnTo>
                <a:cubicBezTo>
                  <a:pt x="35495" y="158560"/>
                  <a:pt x="0" y="123065"/>
                  <a:pt x="0" y="79280"/>
                </a:cubicBezTo>
                <a:lnTo>
                  <a:pt x="0" y="79280"/>
                </a:lnTo>
                <a:cubicBezTo>
                  <a:pt x="0" y="35495"/>
                  <a:pt x="35495" y="0"/>
                  <a:pt x="792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8090816" y="8476263"/>
            <a:ext cx="2106712" cy="602132"/>
          </a:xfrm>
          <a:custGeom>
            <a:rect b="b" l="l" r="r" t="t"/>
            <a:pathLst>
              <a:path extrusionOk="0" h="158560" w="554763">
                <a:moveTo>
                  <a:pt x="79280" y="0"/>
                </a:moveTo>
                <a:lnTo>
                  <a:pt x="475484" y="0"/>
                </a:lnTo>
                <a:cubicBezTo>
                  <a:pt x="519269" y="0"/>
                  <a:pt x="554763" y="35495"/>
                  <a:pt x="554763" y="79280"/>
                </a:cubicBezTo>
                <a:lnTo>
                  <a:pt x="554763" y="79280"/>
                </a:lnTo>
                <a:cubicBezTo>
                  <a:pt x="554763" y="123065"/>
                  <a:pt x="519269" y="158560"/>
                  <a:pt x="475484" y="158560"/>
                </a:cubicBezTo>
                <a:lnTo>
                  <a:pt x="79280" y="158560"/>
                </a:lnTo>
                <a:cubicBezTo>
                  <a:pt x="35495" y="158560"/>
                  <a:pt x="0" y="123065"/>
                  <a:pt x="0" y="79280"/>
                </a:cubicBezTo>
                <a:lnTo>
                  <a:pt x="0" y="79280"/>
                </a:lnTo>
                <a:cubicBezTo>
                  <a:pt x="0" y="35495"/>
                  <a:pt x="35495" y="0"/>
                  <a:pt x="792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14896815" y="8476263"/>
            <a:ext cx="1498573" cy="602132"/>
          </a:xfrm>
          <a:custGeom>
            <a:rect b="b" l="l" r="r" t="t"/>
            <a:pathLst>
              <a:path extrusionOk="0" h="158560" w="394621">
                <a:moveTo>
                  <a:pt x="79280" y="0"/>
                </a:moveTo>
                <a:lnTo>
                  <a:pt x="315341" y="0"/>
                </a:lnTo>
                <a:cubicBezTo>
                  <a:pt x="359126" y="0"/>
                  <a:pt x="394621" y="35495"/>
                  <a:pt x="394621" y="79280"/>
                </a:cubicBezTo>
                <a:lnTo>
                  <a:pt x="394621" y="79280"/>
                </a:lnTo>
                <a:cubicBezTo>
                  <a:pt x="394621" y="123065"/>
                  <a:pt x="359126" y="158560"/>
                  <a:pt x="315341" y="158560"/>
                </a:cubicBezTo>
                <a:lnTo>
                  <a:pt x="79280" y="158560"/>
                </a:lnTo>
                <a:cubicBezTo>
                  <a:pt x="35495" y="158560"/>
                  <a:pt x="0" y="123065"/>
                  <a:pt x="0" y="79280"/>
                </a:cubicBezTo>
                <a:lnTo>
                  <a:pt x="0" y="79280"/>
                </a:lnTo>
                <a:cubicBezTo>
                  <a:pt x="0" y="35495"/>
                  <a:pt x="35495" y="0"/>
                  <a:pt x="792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 txBox="1"/>
          <p:nvPr/>
        </p:nvSpPr>
        <p:spPr>
          <a:xfrm>
            <a:off x="2607940" y="8535147"/>
            <a:ext cx="11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rPr>
              <a:t>EMAIL</a:t>
            </a:r>
            <a:endParaRPr/>
          </a:p>
        </p:txBody>
      </p:sp>
      <p:sp>
        <p:nvSpPr>
          <p:cNvPr id="245" name="Google Shape;245;p19"/>
          <p:cNvSpPr txBox="1"/>
          <p:nvPr/>
        </p:nvSpPr>
        <p:spPr>
          <a:xfrm>
            <a:off x="8242588" y="8535156"/>
            <a:ext cx="180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rPr>
              <a:t>WEBSITE</a:t>
            </a:r>
            <a:endParaRPr/>
          </a:p>
        </p:txBody>
      </p:sp>
      <p:sp>
        <p:nvSpPr>
          <p:cNvPr id="246" name="Google Shape;246;p19"/>
          <p:cNvSpPr txBox="1"/>
          <p:nvPr/>
        </p:nvSpPr>
        <p:spPr>
          <a:xfrm>
            <a:off x="15002573" y="8535156"/>
            <a:ext cx="128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rPr>
              <a:t>CALL</a:t>
            </a:r>
            <a:endParaRPr/>
          </a:p>
        </p:txBody>
      </p:sp>
      <p:sp>
        <p:nvSpPr>
          <p:cNvPr id="247" name="Google Shape;247;p19"/>
          <p:cNvSpPr txBox="1"/>
          <p:nvPr>
            <p:ph type="title"/>
          </p:nvPr>
        </p:nvSpPr>
        <p:spPr>
          <a:xfrm>
            <a:off x="1174125" y="889000"/>
            <a:ext cx="8255700" cy="54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350"/>
              <a:buFont typeface="Catamaran"/>
              <a:buNone/>
              <a:defRPr i="0" sz="1035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9pPr>
          </a:lstStyle>
          <a:p/>
        </p:txBody>
      </p:sp>
      <p:sp>
        <p:nvSpPr>
          <p:cNvPr id="248" name="Google Shape;248;p19"/>
          <p:cNvSpPr txBox="1"/>
          <p:nvPr>
            <p:ph idx="1" type="body"/>
          </p:nvPr>
        </p:nvSpPr>
        <p:spPr>
          <a:xfrm>
            <a:off x="1339400" y="9327100"/>
            <a:ext cx="37098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49" name="Google Shape;249;p19"/>
          <p:cNvSpPr txBox="1"/>
          <p:nvPr>
            <p:ph idx="2" type="body"/>
          </p:nvPr>
        </p:nvSpPr>
        <p:spPr>
          <a:xfrm>
            <a:off x="7289050" y="9327100"/>
            <a:ext cx="37098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50" name="Google Shape;250;p19"/>
          <p:cNvSpPr txBox="1"/>
          <p:nvPr>
            <p:ph idx="3" type="body"/>
          </p:nvPr>
        </p:nvSpPr>
        <p:spPr>
          <a:xfrm>
            <a:off x="13791025" y="9327100"/>
            <a:ext cx="37098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7">
  <p:cSld name="CUSTOM_16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77439" y="75866"/>
            <a:ext cx="7665750" cy="5693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p20"/>
          <p:cNvGrpSpPr/>
          <p:nvPr/>
        </p:nvGrpSpPr>
        <p:grpSpPr>
          <a:xfrm>
            <a:off x="862500" y="755475"/>
            <a:ext cx="7337889" cy="1713161"/>
            <a:chOff x="0" y="-9525"/>
            <a:chExt cx="1932600" cy="451200"/>
          </a:xfrm>
        </p:grpSpPr>
        <p:sp>
          <p:nvSpPr>
            <p:cNvPr id="254" name="Google Shape;254;p20"/>
            <p:cNvSpPr/>
            <p:nvPr/>
          </p:nvSpPr>
          <p:spPr>
            <a:xfrm>
              <a:off x="0" y="0"/>
              <a:ext cx="1932453" cy="441635"/>
            </a:xfrm>
            <a:custGeom>
              <a:rect b="b" l="l" r="r" t="t"/>
              <a:pathLst>
                <a:path extrusionOk="0" h="441635" w="1932453">
                  <a:moveTo>
                    <a:pt x="30599" y="0"/>
                  </a:moveTo>
                  <a:lnTo>
                    <a:pt x="1901853" y="0"/>
                  </a:lnTo>
                  <a:cubicBezTo>
                    <a:pt x="1918753" y="0"/>
                    <a:pt x="1932453" y="13700"/>
                    <a:pt x="1932453" y="30599"/>
                  </a:cubicBezTo>
                  <a:lnTo>
                    <a:pt x="1932453" y="411036"/>
                  </a:lnTo>
                  <a:cubicBezTo>
                    <a:pt x="1932453" y="427935"/>
                    <a:pt x="1918753" y="441635"/>
                    <a:pt x="1901853" y="441635"/>
                  </a:cubicBezTo>
                  <a:lnTo>
                    <a:pt x="30599" y="441635"/>
                  </a:lnTo>
                  <a:cubicBezTo>
                    <a:pt x="13700" y="441635"/>
                    <a:pt x="0" y="427935"/>
                    <a:pt x="0" y="411036"/>
                  </a:cubicBezTo>
                  <a:lnTo>
                    <a:pt x="0" y="30599"/>
                  </a:lnTo>
                  <a:cubicBezTo>
                    <a:pt x="0" y="13700"/>
                    <a:pt x="13700" y="0"/>
                    <a:pt x="30599" y="0"/>
                  </a:cubicBezTo>
                  <a:close/>
                </a:path>
              </a:pathLst>
            </a:custGeom>
            <a:solidFill>
              <a:srgbClr val="D8E3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0"/>
            <p:cNvSpPr txBox="1"/>
            <p:nvPr/>
          </p:nvSpPr>
          <p:spPr>
            <a:xfrm>
              <a:off x="0" y="-9525"/>
              <a:ext cx="19326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20"/>
          <p:cNvGrpSpPr/>
          <p:nvPr/>
        </p:nvGrpSpPr>
        <p:grpSpPr>
          <a:xfrm>
            <a:off x="10088218" y="5768968"/>
            <a:ext cx="7337889" cy="1713161"/>
            <a:chOff x="0" y="-9525"/>
            <a:chExt cx="1932600" cy="451200"/>
          </a:xfrm>
        </p:grpSpPr>
        <p:sp>
          <p:nvSpPr>
            <p:cNvPr id="257" name="Google Shape;257;p20"/>
            <p:cNvSpPr/>
            <p:nvPr/>
          </p:nvSpPr>
          <p:spPr>
            <a:xfrm>
              <a:off x="0" y="0"/>
              <a:ext cx="1932453" cy="441635"/>
            </a:xfrm>
            <a:custGeom>
              <a:rect b="b" l="l" r="r" t="t"/>
              <a:pathLst>
                <a:path extrusionOk="0" h="441635" w="1932453">
                  <a:moveTo>
                    <a:pt x="30599" y="0"/>
                  </a:moveTo>
                  <a:lnTo>
                    <a:pt x="1901853" y="0"/>
                  </a:lnTo>
                  <a:cubicBezTo>
                    <a:pt x="1918753" y="0"/>
                    <a:pt x="1932453" y="13700"/>
                    <a:pt x="1932453" y="30599"/>
                  </a:cubicBezTo>
                  <a:lnTo>
                    <a:pt x="1932453" y="411036"/>
                  </a:lnTo>
                  <a:cubicBezTo>
                    <a:pt x="1932453" y="427935"/>
                    <a:pt x="1918753" y="441635"/>
                    <a:pt x="1901853" y="441635"/>
                  </a:cubicBezTo>
                  <a:lnTo>
                    <a:pt x="30599" y="441635"/>
                  </a:lnTo>
                  <a:cubicBezTo>
                    <a:pt x="13700" y="441635"/>
                    <a:pt x="0" y="427935"/>
                    <a:pt x="0" y="411036"/>
                  </a:cubicBezTo>
                  <a:lnTo>
                    <a:pt x="0" y="30599"/>
                  </a:lnTo>
                  <a:cubicBezTo>
                    <a:pt x="0" y="13700"/>
                    <a:pt x="13700" y="0"/>
                    <a:pt x="30599" y="0"/>
                  </a:cubicBezTo>
                  <a:close/>
                </a:path>
              </a:pathLst>
            </a:custGeom>
            <a:solidFill>
              <a:srgbClr val="D8E3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0"/>
            <p:cNvSpPr txBox="1"/>
            <p:nvPr/>
          </p:nvSpPr>
          <p:spPr>
            <a:xfrm>
              <a:off x="0" y="-9525"/>
              <a:ext cx="19326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20"/>
          <p:cNvGrpSpPr/>
          <p:nvPr/>
        </p:nvGrpSpPr>
        <p:grpSpPr>
          <a:xfrm>
            <a:off x="862500" y="2910234"/>
            <a:ext cx="7337889" cy="2591654"/>
            <a:chOff x="0" y="-9525"/>
            <a:chExt cx="1932600" cy="682571"/>
          </a:xfrm>
        </p:grpSpPr>
        <p:sp>
          <p:nvSpPr>
            <p:cNvPr id="260" name="Google Shape;260;p20"/>
            <p:cNvSpPr/>
            <p:nvPr/>
          </p:nvSpPr>
          <p:spPr>
            <a:xfrm>
              <a:off x="0" y="0"/>
              <a:ext cx="1932453" cy="673046"/>
            </a:xfrm>
            <a:custGeom>
              <a:rect b="b" l="l" r="r" t="t"/>
              <a:pathLst>
                <a:path extrusionOk="0" h="673046" w="1932453">
                  <a:moveTo>
                    <a:pt x="30599" y="0"/>
                  </a:moveTo>
                  <a:lnTo>
                    <a:pt x="1901853" y="0"/>
                  </a:lnTo>
                  <a:cubicBezTo>
                    <a:pt x="1918753" y="0"/>
                    <a:pt x="1932453" y="13700"/>
                    <a:pt x="1932453" y="30599"/>
                  </a:cubicBezTo>
                  <a:lnTo>
                    <a:pt x="1932453" y="642447"/>
                  </a:lnTo>
                  <a:cubicBezTo>
                    <a:pt x="1932453" y="659347"/>
                    <a:pt x="1918753" y="673046"/>
                    <a:pt x="1901853" y="673046"/>
                  </a:cubicBezTo>
                  <a:lnTo>
                    <a:pt x="30599" y="673046"/>
                  </a:lnTo>
                  <a:cubicBezTo>
                    <a:pt x="13700" y="673046"/>
                    <a:pt x="0" y="659347"/>
                    <a:pt x="0" y="642447"/>
                  </a:cubicBezTo>
                  <a:lnTo>
                    <a:pt x="0" y="30599"/>
                  </a:lnTo>
                  <a:cubicBezTo>
                    <a:pt x="0" y="13700"/>
                    <a:pt x="13700" y="0"/>
                    <a:pt x="30599" y="0"/>
                  </a:cubicBezTo>
                  <a:close/>
                </a:path>
              </a:pathLst>
            </a:custGeom>
            <a:solidFill>
              <a:srgbClr val="7789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0"/>
            <p:cNvSpPr txBox="1"/>
            <p:nvPr/>
          </p:nvSpPr>
          <p:spPr>
            <a:xfrm>
              <a:off x="0" y="-9525"/>
              <a:ext cx="1932600" cy="6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262;p20"/>
          <p:cNvGrpSpPr/>
          <p:nvPr/>
        </p:nvGrpSpPr>
        <p:grpSpPr>
          <a:xfrm>
            <a:off x="10088218" y="7923728"/>
            <a:ext cx="7337889" cy="1571917"/>
            <a:chOff x="0" y="-9525"/>
            <a:chExt cx="1932600" cy="414000"/>
          </a:xfrm>
        </p:grpSpPr>
        <p:sp>
          <p:nvSpPr>
            <p:cNvPr id="263" name="Google Shape;263;p20"/>
            <p:cNvSpPr/>
            <p:nvPr/>
          </p:nvSpPr>
          <p:spPr>
            <a:xfrm>
              <a:off x="0" y="0"/>
              <a:ext cx="1932453" cy="404403"/>
            </a:xfrm>
            <a:custGeom>
              <a:rect b="b" l="l" r="r" t="t"/>
              <a:pathLst>
                <a:path extrusionOk="0" h="404403" w="1932453">
                  <a:moveTo>
                    <a:pt x="30599" y="0"/>
                  </a:moveTo>
                  <a:lnTo>
                    <a:pt x="1901853" y="0"/>
                  </a:lnTo>
                  <a:cubicBezTo>
                    <a:pt x="1918753" y="0"/>
                    <a:pt x="1932453" y="13700"/>
                    <a:pt x="1932453" y="30599"/>
                  </a:cubicBezTo>
                  <a:lnTo>
                    <a:pt x="1932453" y="373804"/>
                  </a:lnTo>
                  <a:cubicBezTo>
                    <a:pt x="1932453" y="390703"/>
                    <a:pt x="1918753" y="404403"/>
                    <a:pt x="1901853" y="404403"/>
                  </a:cubicBezTo>
                  <a:lnTo>
                    <a:pt x="30599" y="404403"/>
                  </a:lnTo>
                  <a:cubicBezTo>
                    <a:pt x="13700" y="404403"/>
                    <a:pt x="0" y="390703"/>
                    <a:pt x="0" y="373804"/>
                  </a:cubicBezTo>
                  <a:lnTo>
                    <a:pt x="0" y="30599"/>
                  </a:lnTo>
                  <a:cubicBezTo>
                    <a:pt x="0" y="13700"/>
                    <a:pt x="13700" y="0"/>
                    <a:pt x="30599" y="0"/>
                  </a:cubicBezTo>
                  <a:close/>
                </a:path>
              </a:pathLst>
            </a:custGeom>
            <a:solidFill>
              <a:srgbClr val="7789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0"/>
            <p:cNvSpPr txBox="1"/>
            <p:nvPr/>
          </p:nvSpPr>
          <p:spPr>
            <a:xfrm>
              <a:off x="0" y="-9525"/>
              <a:ext cx="1932600" cy="41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20"/>
          <p:cNvSpPr txBox="1"/>
          <p:nvPr/>
        </p:nvSpPr>
        <p:spPr>
          <a:xfrm>
            <a:off x="1352060" y="1233806"/>
            <a:ext cx="11190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71" u="none" cap="none" strike="noStrik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Q1</a:t>
            </a:r>
            <a:endParaRPr/>
          </a:p>
        </p:txBody>
      </p:sp>
      <p:sp>
        <p:nvSpPr>
          <p:cNvPr id="266" name="Google Shape;266;p20"/>
          <p:cNvSpPr txBox="1"/>
          <p:nvPr/>
        </p:nvSpPr>
        <p:spPr>
          <a:xfrm>
            <a:off x="10577778" y="6247299"/>
            <a:ext cx="11190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71" u="none" cap="none" strike="noStrik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Q1</a:t>
            </a:r>
            <a:endParaRPr/>
          </a:p>
        </p:txBody>
      </p:sp>
      <p:sp>
        <p:nvSpPr>
          <p:cNvPr id="267" name="Google Shape;267;p20"/>
          <p:cNvSpPr txBox="1"/>
          <p:nvPr/>
        </p:nvSpPr>
        <p:spPr>
          <a:xfrm>
            <a:off x="1352060" y="3745967"/>
            <a:ext cx="11190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71" u="none" cap="none" strike="noStrik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A1</a:t>
            </a:r>
            <a:endParaRPr/>
          </a:p>
        </p:txBody>
      </p:sp>
      <p:sp>
        <p:nvSpPr>
          <p:cNvPr id="268" name="Google Shape;268;p20"/>
          <p:cNvSpPr txBox="1"/>
          <p:nvPr/>
        </p:nvSpPr>
        <p:spPr>
          <a:xfrm>
            <a:off x="10577778" y="8316334"/>
            <a:ext cx="11190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71" u="none" cap="none" strike="noStrik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A1</a:t>
            </a:r>
            <a:endParaRPr/>
          </a:p>
        </p:txBody>
      </p:sp>
      <p:sp>
        <p:nvSpPr>
          <p:cNvPr id="269" name="Google Shape;269;p20"/>
          <p:cNvSpPr txBox="1"/>
          <p:nvPr/>
        </p:nvSpPr>
        <p:spPr>
          <a:xfrm>
            <a:off x="1167598" y="6613296"/>
            <a:ext cx="6727200" cy="2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62" u="none" cap="none" strike="noStrik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FAQ</a:t>
            </a:r>
            <a:endParaRPr/>
          </a:p>
        </p:txBody>
      </p:sp>
      <p:sp>
        <p:nvSpPr>
          <p:cNvPr id="270" name="Google Shape;270;p20"/>
          <p:cNvSpPr txBox="1"/>
          <p:nvPr>
            <p:ph idx="1" type="body"/>
          </p:nvPr>
        </p:nvSpPr>
        <p:spPr>
          <a:xfrm>
            <a:off x="2778875" y="1054259"/>
            <a:ext cx="5028300" cy="11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400050" lvl="0" marL="457200" marR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400050" lvl="1" marL="914400" marR="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–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400050" lvl="2" marL="1371600" marR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400050" lvl="3" marL="1828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–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400050" lvl="4" marL="22860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»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400050" lvl="5" marL="27432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400050" lvl="6" marL="32004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400050" lvl="7" marL="36576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400050" lvl="8" marL="4114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71" name="Google Shape;271;p20"/>
          <p:cNvSpPr txBox="1"/>
          <p:nvPr>
            <p:ph idx="2" type="body"/>
          </p:nvPr>
        </p:nvSpPr>
        <p:spPr>
          <a:xfrm>
            <a:off x="2778875" y="3211718"/>
            <a:ext cx="5028300" cy="19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400050" lvl="0" marL="457200" marR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400050" lvl="1" marL="914400" marR="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–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400050" lvl="2" marL="1371600" marR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400050" lvl="3" marL="1828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–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400050" lvl="4" marL="22860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»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400050" lvl="5" marL="27432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400050" lvl="6" marL="32004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400050" lvl="7" marL="36576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400050" lvl="8" marL="4114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72" name="Google Shape;272;p20"/>
          <p:cNvSpPr txBox="1"/>
          <p:nvPr>
            <p:ph idx="3" type="body"/>
          </p:nvPr>
        </p:nvSpPr>
        <p:spPr>
          <a:xfrm>
            <a:off x="11997725" y="6050759"/>
            <a:ext cx="5028300" cy="11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400050" lvl="0" marL="457200" marR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400050" lvl="1" marL="914400" marR="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–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400050" lvl="2" marL="1371600" marR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400050" lvl="3" marL="1828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–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400050" lvl="4" marL="22860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»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400050" lvl="5" marL="27432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400050" lvl="6" marL="32004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400050" lvl="7" marL="36576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400050" lvl="8" marL="4114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73" name="Google Shape;273;p20"/>
          <p:cNvSpPr txBox="1"/>
          <p:nvPr>
            <p:ph idx="4" type="body"/>
          </p:nvPr>
        </p:nvSpPr>
        <p:spPr>
          <a:xfrm>
            <a:off x="11997725" y="8134896"/>
            <a:ext cx="5028300" cy="11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400050" lvl="0" marL="457200" marR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400050" lvl="1" marL="914400" marR="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–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400050" lvl="2" marL="1371600" marR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400050" lvl="3" marL="1828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–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400050" lvl="4" marL="22860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»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400050" lvl="5" marL="27432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400050" lvl="6" marL="32004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400050" lvl="7" marL="36576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400050" lvl="8" marL="4114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idact Gothic"/>
              <a:buChar char="•"/>
              <a:defRPr i="0" sz="27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E9E7E8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790575" y="946150"/>
            <a:ext cx="9036000" cy="3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700"/>
              <a:buFont typeface="Catamaran"/>
              <a:buNone/>
              <a:defRPr i="0" sz="117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68075" y="1364797"/>
            <a:ext cx="8719827" cy="913869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 txBox="1"/>
          <p:nvPr>
            <p:ph idx="2" type="title"/>
          </p:nvPr>
        </p:nvSpPr>
        <p:spPr>
          <a:xfrm>
            <a:off x="790575" y="4653250"/>
            <a:ext cx="8909100" cy="3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89EF"/>
              </a:buClr>
              <a:buSzPts val="11700"/>
              <a:buNone/>
              <a:defRPr b="1" i="0" sz="11700" u="none" cap="none" strike="noStrike">
                <a:solidFill>
                  <a:srgbClr val="7789EF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790575" y="6734425"/>
            <a:ext cx="8271000" cy="5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150"/>
              <a:buNone/>
              <a:defRPr sz="3150"/>
            </a:lvl1pPr>
            <a:lvl2pPr lvl="1">
              <a:spcBef>
                <a:spcPts val="560"/>
              </a:spcBef>
              <a:spcAft>
                <a:spcPts val="0"/>
              </a:spcAft>
              <a:buSzPts val="215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5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8">
  <p:cSld name="CUSTOM_17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30484" y="4050437"/>
            <a:ext cx="1475125" cy="143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21"/>
          <p:cNvGrpSpPr/>
          <p:nvPr/>
        </p:nvGrpSpPr>
        <p:grpSpPr>
          <a:xfrm>
            <a:off x="0" y="8599401"/>
            <a:ext cx="18288118" cy="1810589"/>
            <a:chOff x="0" y="-9525"/>
            <a:chExt cx="4816592" cy="444600"/>
          </a:xfrm>
        </p:grpSpPr>
        <p:sp>
          <p:nvSpPr>
            <p:cNvPr id="277" name="Google Shape;277;p21"/>
            <p:cNvSpPr/>
            <p:nvPr/>
          </p:nvSpPr>
          <p:spPr>
            <a:xfrm>
              <a:off x="0" y="0"/>
              <a:ext cx="4816592" cy="434947"/>
            </a:xfrm>
            <a:custGeom>
              <a:rect b="b" l="l" r="r" t="t"/>
              <a:pathLst>
                <a:path extrusionOk="0" h="43494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34947"/>
                  </a:lnTo>
                  <a:lnTo>
                    <a:pt x="0" y="434947"/>
                  </a:lnTo>
                  <a:close/>
                </a:path>
              </a:pathLst>
            </a:custGeom>
            <a:solidFill>
              <a:srgbClr val="D8E37D"/>
            </a:solidFill>
            <a:ln>
              <a:noFill/>
            </a:ln>
          </p:spPr>
        </p:sp>
        <p:sp>
          <p:nvSpPr>
            <p:cNvPr id="278" name="Google Shape;278;p21"/>
            <p:cNvSpPr txBox="1"/>
            <p:nvPr/>
          </p:nvSpPr>
          <p:spPr>
            <a:xfrm>
              <a:off x="0" y="-9525"/>
              <a:ext cx="48165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21"/>
          <p:cNvGrpSpPr/>
          <p:nvPr/>
        </p:nvGrpSpPr>
        <p:grpSpPr>
          <a:xfrm>
            <a:off x="0" y="6122163"/>
            <a:ext cx="18288118" cy="2558351"/>
            <a:chOff x="0" y="-9525"/>
            <a:chExt cx="4816592" cy="673800"/>
          </a:xfrm>
        </p:grpSpPr>
        <p:sp>
          <p:nvSpPr>
            <p:cNvPr id="280" name="Google Shape;280;p21"/>
            <p:cNvSpPr/>
            <p:nvPr/>
          </p:nvSpPr>
          <p:spPr>
            <a:xfrm>
              <a:off x="0" y="0"/>
              <a:ext cx="4816592" cy="664234"/>
            </a:xfrm>
            <a:custGeom>
              <a:rect b="b" l="l" r="r" t="t"/>
              <a:pathLst>
                <a:path extrusionOk="0" h="66423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64234"/>
                  </a:lnTo>
                  <a:lnTo>
                    <a:pt x="0" y="664234"/>
                  </a:lnTo>
                  <a:close/>
                </a:path>
              </a:pathLst>
            </a:custGeom>
            <a:solidFill>
              <a:srgbClr val="7789EF"/>
            </a:solidFill>
            <a:ln>
              <a:noFill/>
            </a:ln>
          </p:spPr>
        </p:sp>
        <p:sp>
          <p:nvSpPr>
            <p:cNvPr id="281" name="Google Shape;281;p21"/>
            <p:cNvSpPr txBox="1"/>
            <p:nvPr/>
          </p:nvSpPr>
          <p:spPr>
            <a:xfrm>
              <a:off x="0" y="-9525"/>
              <a:ext cx="4816500" cy="67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21"/>
          <p:cNvSpPr txBox="1"/>
          <p:nvPr/>
        </p:nvSpPr>
        <p:spPr>
          <a:xfrm>
            <a:off x="2111630" y="8596409"/>
            <a:ext cx="19344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99" u="none" cap="none" strike="noStrike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01</a:t>
            </a:r>
            <a:endParaRPr/>
          </a:p>
        </p:txBody>
      </p:sp>
      <p:sp>
        <p:nvSpPr>
          <p:cNvPr id="283" name="Google Shape;283;p21"/>
          <p:cNvSpPr txBox="1"/>
          <p:nvPr/>
        </p:nvSpPr>
        <p:spPr>
          <a:xfrm>
            <a:off x="6171057" y="8596409"/>
            <a:ext cx="19413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99" u="none" cap="none" strike="noStrike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02</a:t>
            </a:r>
            <a:endParaRPr/>
          </a:p>
        </p:txBody>
      </p:sp>
      <p:sp>
        <p:nvSpPr>
          <p:cNvPr id="284" name="Google Shape;284;p21"/>
          <p:cNvSpPr txBox="1"/>
          <p:nvPr/>
        </p:nvSpPr>
        <p:spPr>
          <a:xfrm>
            <a:off x="10175743" y="8596409"/>
            <a:ext cx="19413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99" u="none" cap="none" strike="noStrike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03</a:t>
            </a:r>
            <a:endParaRPr/>
          </a:p>
        </p:txBody>
      </p:sp>
      <p:sp>
        <p:nvSpPr>
          <p:cNvPr id="285" name="Google Shape;285;p21"/>
          <p:cNvSpPr txBox="1"/>
          <p:nvPr/>
        </p:nvSpPr>
        <p:spPr>
          <a:xfrm>
            <a:off x="14180428" y="8596409"/>
            <a:ext cx="19413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99" u="none" cap="none" strike="noStrike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04</a:t>
            </a:r>
            <a:endParaRPr/>
          </a:p>
        </p:txBody>
      </p:sp>
      <p:grpSp>
        <p:nvGrpSpPr>
          <p:cNvPr id="286" name="Google Shape;286;p21"/>
          <p:cNvGrpSpPr/>
          <p:nvPr/>
        </p:nvGrpSpPr>
        <p:grpSpPr>
          <a:xfrm>
            <a:off x="3059740" y="5902011"/>
            <a:ext cx="12110338" cy="512550"/>
            <a:chOff x="25400" y="0"/>
            <a:chExt cx="16147117" cy="683400"/>
          </a:xfrm>
        </p:grpSpPr>
        <p:cxnSp>
          <p:nvCxnSpPr>
            <p:cNvPr id="287" name="Google Shape;287;p21"/>
            <p:cNvCxnSpPr/>
            <p:nvPr/>
          </p:nvCxnSpPr>
          <p:spPr>
            <a:xfrm>
              <a:off x="25400" y="0"/>
              <a:ext cx="0" cy="68340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8" name="Google Shape;288;p21"/>
            <p:cNvCxnSpPr/>
            <p:nvPr/>
          </p:nvCxnSpPr>
          <p:spPr>
            <a:xfrm>
              <a:off x="5493356" y="0"/>
              <a:ext cx="0" cy="68340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9" name="Google Shape;289;p21"/>
            <p:cNvCxnSpPr/>
            <p:nvPr/>
          </p:nvCxnSpPr>
          <p:spPr>
            <a:xfrm>
              <a:off x="10832937" y="0"/>
              <a:ext cx="0" cy="68340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0" name="Google Shape;290;p21"/>
            <p:cNvCxnSpPr/>
            <p:nvPr/>
          </p:nvCxnSpPr>
          <p:spPr>
            <a:xfrm>
              <a:off x="16172517" y="0"/>
              <a:ext cx="0" cy="68340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291" name="Google Shape;2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275" y="3973250"/>
            <a:ext cx="1278825" cy="12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200" y="3994775"/>
            <a:ext cx="1278825" cy="143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94299" y="4070975"/>
            <a:ext cx="1085047" cy="127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1"/>
          <p:cNvSpPr txBox="1"/>
          <p:nvPr>
            <p:ph type="title"/>
          </p:nvPr>
        </p:nvSpPr>
        <p:spPr>
          <a:xfrm>
            <a:off x="529175" y="720552"/>
            <a:ext cx="17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Catamaran"/>
              <a:buNone/>
              <a:defRPr i="0" sz="93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300"/>
              <a:buNone/>
              <a:defRPr sz="9300"/>
            </a:lvl9pPr>
          </a:lstStyle>
          <a:p/>
        </p:txBody>
      </p:sp>
      <p:sp>
        <p:nvSpPr>
          <p:cNvPr id="295" name="Google Shape;295;p21"/>
          <p:cNvSpPr txBox="1"/>
          <p:nvPr>
            <p:ph idx="1" type="body"/>
          </p:nvPr>
        </p:nvSpPr>
        <p:spPr>
          <a:xfrm>
            <a:off x="9323450" y="2871686"/>
            <a:ext cx="36459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96" name="Google Shape;296;p21"/>
          <p:cNvSpPr txBox="1"/>
          <p:nvPr>
            <p:ph idx="2" type="body"/>
          </p:nvPr>
        </p:nvSpPr>
        <p:spPr>
          <a:xfrm>
            <a:off x="5318750" y="2871686"/>
            <a:ext cx="36459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97" name="Google Shape;297;p21"/>
          <p:cNvSpPr txBox="1"/>
          <p:nvPr>
            <p:ph idx="3" type="body"/>
          </p:nvPr>
        </p:nvSpPr>
        <p:spPr>
          <a:xfrm>
            <a:off x="1166738" y="2871686"/>
            <a:ext cx="36459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98" name="Google Shape;298;p21"/>
          <p:cNvSpPr txBox="1"/>
          <p:nvPr>
            <p:ph idx="4" type="body"/>
          </p:nvPr>
        </p:nvSpPr>
        <p:spPr>
          <a:xfrm>
            <a:off x="13328038" y="2871686"/>
            <a:ext cx="36459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99" name="Google Shape;299;p21"/>
          <p:cNvSpPr txBox="1"/>
          <p:nvPr>
            <p:ph idx="5" type="subTitle"/>
          </p:nvPr>
        </p:nvSpPr>
        <p:spPr>
          <a:xfrm>
            <a:off x="1454825" y="6996450"/>
            <a:ext cx="32481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tamaran"/>
              <a:buNone/>
              <a:defRPr b="1" sz="3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300" name="Google Shape;300;p21"/>
          <p:cNvSpPr txBox="1"/>
          <p:nvPr>
            <p:ph idx="6" type="subTitle"/>
          </p:nvPr>
        </p:nvSpPr>
        <p:spPr>
          <a:xfrm>
            <a:off x="1345050" y="7631375"/>
            <a:ext cx="3467700" cy="33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301" name="Google Shape;301;p21"/>
          <p:cNvSpPr txBox="1"/>
          <p:nvPr>
            <p:ph idx="7" type="subTitle"/>
          </p:nvPr>
        </p:nvSpPr>
        <p:spPr>
          <a:xfrm>
            <a:off x="5517625" y="6996450"/>
            <a:ext cx="32481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tamaran"/>
              <a:buNone/>
              <a:defRPr b="1" sz="3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302" name="Google Shape;302;p21"/>
          <p:cNvSpPr txBox="1"/>
          <p:nvPr>
            <p:ph idx="8" type="subTitle"/>
          </p:nvPr>
        </p:nvSpPr>
        <p:spPr>
          <a:xfrm>
            <a:off x="5407850" y="7631375"/>
            <a:ext cx="3467700" cy="33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303" name="Google Shape;303;p21"/>
          <p:cNvSpPr txBox="1"/>
          <p:nvPr>
            <p:ph idx="9" type="subTitle"/>
          </p:nvPr>
        </p:nvSpPr>
        <p:spPr>
          <a:xfrm>
            <a:off x="9512750" y="6996450"/>
            <a:ext cx="32481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tamaran"/>
              <a:buNone/>
              <a:defRPr b="1" sz="3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304" name="Google Shape;304;p21"/>
          <p:cNvSpPr txBox="1"/>
          <p:nvPr>
            <p:ph idx="13" type="subTitle"/>
          </p:nvPr>
        </p:nvSpPr>
        <p:spPr>
          <a:xfrm>
            <a:off x="9402975" y="7631375"/>
            <a:ext cx="3467700" cy="33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305" name="Google Shape;305;p21"/>
          <p:cNvSpPr txBox="1"/>
          <p:nvPr>
            <p:ph idx="14" type="subTitle"/>
          </p:nvPr>
        </p:nvSpPr>
        <p:spPr>
          <a:xfrm>
            <a:off x="13543963" y="6996450"/>
            <a:ext cx="32481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tamaran"/>
              <a:buNone/>
              <a:defRPr b="1" sz="3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306" name="Google Shape;306;p21"/>
          <p:cNvSpPr txBox="1"/>
          <p:nvPr>
            <p:ph idx="15" type="subTitle"/>
          </p:nvPr>
        </p:nvSpPr>
        <p:spPr>
          <a:xfrm>
            <a:off x="13434188" y="7631375"/>
            <a:ext cx="3467700" cy="33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50"/>
              <a:buFont typeface="Catamaran"/>
              <a:buNone/>
              <a:defRPr sz="285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bg>
      <p:bgPr>
        <a:solidFill>
          <a:srgbClr val="D8E37D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55825" y="3120426"/>
            <a:ext cx="5926426" cy="629443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"/>
          <p:cNvSpPr/>
          <p:nvPr/>
        </p:nvSpPr>
        <p:spPr>
          <a:xfrm>
            <a:off x="9596068" y="3720783"/>
            <a:ext cx="11235031" cy="996774"/>
          </a:xfrm>
          <a:custGeom>
            <a:rect b="b" l="l" r="r" t="t"/>
            <a:pathLst>
              <a:path extrusionOk="0" h="262523" w="2959001">
                <a:moveTo>
                  <a:pt x="35144" y="0"/>
                </a:moveTo>
                <a:lnTo>
                  <a:pt x="2923857" y="0"/>
                </a:lnTo>
                <a:cubicBezTo>
                  <a:pt x="2943266" y="0"/>
                  <a:pt x="2959001" y="15734"/>
                  <a:pt x="2959001" y="35144"/>
                </a:cubicBezTo>
                <a:lnTo>
                  <a:pt x="2959001" y="227379"/>
                </a:lnTo>
                <a:cubicBezTo>
                  <a:pt x="2959001" y="246789"/>
                  <a:pt x="2943266" y="262523"/>
                  <a:pt x="2923857" y="262523"/>
                </a:cubicBezTo>
                <a:lnTo>
                  <a:pt x="35144" y="262523"/>
                </a:lnTo>
                <a:cubicBezTo>
                  <a:pt x="15734" y="262523"/>
                  <a:pt x="0" y="246789"/>
                  <a:pt x="0" y="227379"/>
                </a:cubicBezTo>
                <a:lnTo>
                  <a:pt x="0" y="35144"/>
                </a:lnTo>
                <a:cubicBezTo>
                  <a:pt x="0" y="15734"/>
                  <a:pt x="15734" y="0"/>
                  <a:pt x="351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4"/>
          <p:cNvSpPr/>
          <p:nvPr/>
        </p:nvSpPr>
        <p:spPr>
          <a:xfrm>
            <a:off x="10141188" y="5116708"/>
            <a:ext cx="10689906" cy="996774"/>
          </a:xfrm>
          <a:custGeom>
            <a:rect b="b" l="l" r="r" t="t"/>
            <a:pathLst>
              <a:path extrusionOk="0" h="262523" w="2815430">
                <a:moveTo>
                  <a:pt x="36936" y="0"/>
                </a:moveTo>
                <a:lnTo>
                  <a:pt x="2778494" y="0"/>
                </a:lnTo>
                <a:cubicBezTo>
                  <a:pt x="2788290" y="0"/>
                  <a:pt x="2797685" y="3891"/>
                  <a:pt x="2804612" y="10818"/>
                </a:cubicBezTo>
                <a:cubicBezTo>
                  <a:pt x="2811538" y="17745"/>
                  <a:pt x="2815430" y="27140"/>
                  <a:pt x="2815430" y="36936"/>
                </a:cubicBezTo>
                <a:lnTo>
                  <a:pt x="2815430" y="225587"/>
                </a:lnTo>
                <a:cubicBezTo>
                  <a:pt x="2815430" y="245986"/>
                  <a:pt x="2798893" y="262523"/>
                  <a:pt x="2778494" y="262523"/>
                </a:cubicBezTo>
                <a:lnTo>
                  <a:pt x="36936" y="262523"/>
                </a:lnTo>
                <a:cubicBezTo>
                  <a:pt x="16537" y="262523"/>
                  <a:pt x="0" y="245986"/>
                  <a:pt x="0" y="225587"/>
                </a:cubicBezTo>
                <a:lnTo>
                  <a:pt x="0" y="36936"/>
                </a:lnTo>
                <a:cubicBezTo>
                  <a:pt x="0" y="16537"/>
                  <a:pt x="16537" y="0"/>
                  <a:pt x="369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7435051" y="6512633"/>
            <a:ext cx="13396063" cy="996774"/>
          </a:xfrm>
          <a:custGeom>
            <a:rect b="b" l="l" r="r" t="t"/>
            <a:pathLst>
              <a:path extrusionOk="0" h="262523" w="3528158">
                <a:moveTo>
                  <a:pt x="29474" y="0"/>
                </a:moveTo>
                <a:lnTo>
                  <a:pt x="3498683" y="0"/>
                </a:lnTo>
                <a:cubicBezTo>
                  <a:pt x="3514961" y="0"/>
                  <a:pt x="3528158" y="13196"/>
                  <a:pt x="3528158" y="29474"/>
                </a:cubicBezTo>
                <a:lnTo>
                  <a:pt x="3528158" y="233049"/>
                </a:lnTo>
                <a:cubicBezTo>
                  <a:pt x="3528158" y="249327"/>
                  <a:pt x="3514961" y="262523"/>
                  <a:pt x="3498683" y="262523"/>
                </a:cubicBezTo>
                <a:lnTo>
                  <a:pt x="29474" y="262523"/>
                </a:lnTo>
                <a:cubicBezTo>
                  <a:pt x="13196" y="262523"/>
                  <a:pt x="0" y="249327"/>
                  <a:pt x="0" y="233049"/>
                </a:cubicBezTo>
                <a:lnTo>
                  <a:pt x="0" y="29474"/>
                </a:lnTo>
                <a:cubicBezTo>
                  <a:pt x="0" y="13196"/>
                  <a:pt x="13196" y="0"/>
                  <a:pt x="294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7902195" y="7908559"/>
            <a:ext cx="12928915" cy="996774"/>
          </a:xfrm>
          <a:custGeom>
            <a:rect b="b" l="l" r="r" t="t"/>
            <a:pathLst>
              <a:path extrusionOk="0" h="262523" w="3405124">
                <a:moveTo>
                  <a:pt x="30539" y="0"/>
                </a:moveTo>
                <a:lnTo>
                  <a:pt x="3374584" y="0"/>
                </a:lnTo>
                <a:cubicBezTo>
                  <a:pt x="3382684" y="0"/>
                  <a:pt x="3390452" y="3218"/>
                  <a:pt x="3396179" y="8945"/>
                </a:cubicBezTo>
                <a:cubicBezTo>
                  <a:pt x="3401906" y="14672"/>
                  <a:pt x="3405124" y="22440"/>
                  <a:pt x="3405124" y="30539"/>
                </a:cubicBezTo>
                <a:lnTo>
                  <a:pt x="3405124" y="231984"/>
                </a:lnTo>
                <a:cubicBezTo>
                  <a:pt x="3405124" y="240083"/>
                  <a:pt x="3401906" y="247851"/>
                  <a:pt x="3396179" y="253578"/>
                </a:cubicBezTo>
                <a:cubicBezTo>
                  <a:pt x="3390452" y="259305"/>
                  <a:pt x="3382684" y="262523"/>
                  <a:pt x="3374584" y="262523"/>
                </a:cubicBezTo>
                <a:lnTo>
                  <a:pt x="30539" y="262523"/>
                </a:lnTo>
                <a:cubicBezTo>
                  <a:pt x="22440" y="262523"/>
                  <a:pt x="14672" y="259305"/>
                  <a:pt x="8945" y="253578"/>
                </a:cubicBezTo>
                <a:cubicBezTo>
                  <a:pt x="3218" y="247851"/>
                  <a:pt x="0" y="240083"/>
                  <a:pt x="0" y="231984"/>
                </a:cubicBezTo>
                <a:lnTo>
                  <a:pt x="0" y="30539"/>
                </a:lnTo>
                <a:cubicBezTo>
                  <a:pt x="0" y="22440"/>
                  <a:pt x="3218" y="14672"/>
                  <a:pt x="8945" y="8945"/>
                </a:cubicBezTo>
                <a:cubicBezTo>
                  <a:pt x="14672" y="3218"/>
                  <a:pt x="22440" y="0"/>
                  <a:pt x="305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529175" y="917058"/>
            <a:ext cx="17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50"/>
              <a:buFont typeface="Catamaran"/>
              <a:buNone/>
              <a:defRPr i="0" sz="1095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14473850" y="3872050"/>
            <a:ext cx="2434500" cy="5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202000"/>
              </a:lnSpc>
              <a:spcBef>
                <a:spcPts val="64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r">
              <a:lnSpc>
                <a:spcPct val="203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2pPr>
            <a:lvl3pPr lvl="2" rtl="0" algn="r">
              <a:lnSpc>
                <a:spcPct val="203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3pPr>
            <a:lvl4pPr lvl="3" rtl="0" algn="r">
              <a:lnSpc>
                <a:spcPct val="203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4pPr>
            <a:lvl5pPr lvl="4" rtl="0" algn="r">
              <a:lnSpc>
                <a:spcPct val="203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5pPr>
            <a:lvl6pPr lvl="5" rtl="0" algn="r">
              <a:lnSpc>
                <a:spcPct val="203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6pPr>
            <a:lvl7pPr lvl="6" rtl="0" algn="r">
              <a:lnSpc>
                <a:spcPct val="203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7pPr>
            <a:lvl8pPr lvl="7" rtl="0" algn="r">
              <a:lnSpc>
                <a:spcPct val="203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8pPr>
            <a:lvl9pPr lvl="8" rtl="0" algn="r">
              <a:lnSpc>
                <a:spcPct val="203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6650" y="4508726"/>
            <a:ext cx="7593799" cy="578091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9346918" y="586443"/>
            <a:ext cx="769655" cy="1872384"/>
          </a:xfrm>
          <a:custGeom>
            <a:rect b="b" l="l" r="r" t="t"/>
            <a:pathLst>
              <a:path extrusionOk="0" h="493057" w="202674">
                <a:moveTo>
                  <a:pt x="101337" y="0"/>
                </a:moveTo>
                <a:lnTo>
                  <a:pt x="101337" y="0"/>
                </a:lnTo>
                <a:cubicBezTo>
                  <a:pt x="157304" y="0"/>
                  <a:pt x="202674" y="45370"/>
                  <a:pt x="202674" y="101337"/>
                </a:cubicBezTo>
                <a:lnTo>
                  <a:pt x="202674" y="391720"/>
                </a:lnTo>
                <a:cubicBezTo>
                  <a:pt x="202674" y="418596"/>
                  <a:pt x="191998" y="444371"/>
                  <a:pt x="172993" y="463376"/>
                </a:cubicBezTo>
                <a:cubicBezTo>
                  <a:pt x="153989" y="482380"/>
                  <a:pt x="128213" y="493057"/>
                  <a:pt x="101337" y="493057"/>
                </a:cubicBezTo>
                <a:lnTo>
                  <a:pt x="101337" y="493057"/>
                </a:lnTo>
                <a:cubicBezTo>
                  <a:pt x="74461" y="493057"/>
                  <a:pt x="48685" y="482380"/>
                  <a:pt x="29681" y="463376"/>
                </a:cubicBezTo>
                <a:cubicBezTo>
                  <a:pt x="10677" y="444371"/>
                  <a:pt x="0" y="418596"/>
                  <a:pt x="0" y="391720"/>
                </a:cubicBezTo>
                <a:lnTo>
                  <a:pt x="0" y="101337"/>
                </a:lnTo>
                <a:cubicBezTo>
                  <a:pt x="0" y="74461"/>
                  <a:pt x="10677" y="48685"/>
                  <a:pt x="29681" y="29681"/>
                </a:cubicBezTo>
                <a:cubicBezTo>
                  <a:pt x="48685" y="10677"/>
                  <a:pt x="74461" y="0"/>
                  <a:pt x="1013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9346918" y="2990700"/>
            <a:ext cx="769655" cy="1872384"/>
          </a:xfrm>
          <a:custGeom>
            <a:rect b="b" l="l" r="r" t="t"/>
            <a:pathLst>
              <a:path extrusionOk="0" h="493057" w="202674">
                <a:moveTo>
                  <a:pt x="101337" y="0"/>
                </a:moveTo>
                <a:lnTo>
                  <a:pt x="101337" y="0"/>
                </a:lnTo>
                <a:cubicBezTo>
                  <a:pt x="157304" y="0"/>
                  <a:pt x="202674" y="45370"/>
                  <a:pt x="202674" y="101337"/>
                </a:cubicBezTo>
                <a:lnTo>
                  <a:pt x="202674" y="391720"/>
                </a:lnTo>
                <a:cubicBezTo>
                  <a:pt x="202674" y="418596"/>
                  <a:pt x="191998" y="444371"/>
                  <a:pt x="172993" y="463376"/>
                </a:cubicBezTo>
                <a:cubicBezTo>
                  <a:pt x="153989" y="482380"/>
                  <a:pt x="128213" y="493057"/>
                  <a:pt x="101337" y="493057"/>
                </a:cubicBezTo>
                <a:lnTo>
                  <a:pt x="101337" y="493057"/>
                </a:lnTo>
                <a:cubicBezTo>
                  <a:pt x="74461" y="493057"/>
                  <a:pt x="48685" y="482380"/>
                  <a:pt x="29681" y="463376"/>
                </a:cubicBezTo>
                <a:cubicBezTo>
                  <a:pt x="10677" y="444371"/>
                  <a:pt x="0" y="418596"/>
                  <a:pt x="0" y="391720"/>
                </a:cubicBezTo>
                <a:lnTo>
                  <a:pt x="0" y="101337"/>
                </a:lnTo>
                <a:cubicBezTo>
                  <a:pt x="0" y="74461"/>
                  <a:pt x="10677" y="48685"/>
                  <a:pt x="29681" y="29681"/>
                </a:cubicBezTo>
                <a:cubicBezTo>
                  <a:pt x="48685" y="10677"/>
                  <a:pt x="74461" y="0"/>
                  <a:pt x="1013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9346918" y="5394958"/>
            <a:ext cx="769655" cy="1872384"/>
          </a:xfrm>
          <a:custGeom>
            <a:rect b="b" l="l" r="r" t="t"/>
            <a:pathLst>
              <a:path extrusionOk="0" h="493057" w="202674">
                <a:moveTo>
                  <a:pt x="101337" y="0"/>
                </a:moveTo>
                <a:lnTo>
                  <a:pt x="101337" y="0"/>
                </a:lnTo>
                <a:cubicBezTo>
                  <a:pt x="157304" y="0"/>
                  <a:pt x="202674" y="45370"/>
                  <a:pt x="202674" y="101337"/>
                </a:cubicBezTo>
                <a:lnTo>
                  <a:pt x="202674" y="391720"/>
                </a:lnTo>
                <a:cubicBezTo>
                  <a:pt x="202674" y="418596"/>
                  <a:pt x="191998" y="444371"/>
                  <a:pt x="172993" y="463376"/>
                </a:cubicBezTo>
                <a:cubicBezTo>
                  <a:pt x="153989" y="482380"/>
                  <a:pt x="128213" y="493057"/>
                  <a:pt x="101337" y="493057"/>
                </a:cubicBezTo>
                <a:lnTo>
                  <a:pt x="101337" y="493057"/>
                </a:lnTo>
                <a:cubicBezTo>
                  <a:pt x="74461" y="493057"/>
                  <a:pt x="48685" y="482380"/>
                  <a:pt x="29681" y="463376"/>
                </a:cubicBezTo>
                <a:cubicBezTo>
                  <a:pt x="10677" y="444371"/>
                  <a:pt x="0" y="418596"/>
                  <a:pt x="0" y="391720"/>
                </a:cubicBezTo>
                <a:lnTo>
                  <a:pt x="0" y="101337"/>
                </a:lnTo>
                <a:cubicBezTo>
                  <a:pt x="0" y="74461"/>
                  <a:pt x="10677" y="48685"/>
                  <a:pt x="29681" y="29681"/>
                </a:cubicBezTo>
                <a:cubicBezTo>
                  <a:pt x="48685" y="10677"/>
                  <a:pt x="74461" y="0"/>
                  <a:pt x="1013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9346918" y="7799215"/>
            <a:ext cx="769655" cy="1872384"/>
          </a:xfrm>
          <a:custGeom>
            <a:rect b="b" l="l" r="r" t="t"/>
            <a:pathLst>
              <a:path extrusionOk="0" h="493057" w="202674">
                <a:moveTo>
                  <a:pt x="101337" y="0"/>
                </a:moveTo>
                <a:lnTo>
                  <a:pt x="101337" y="0"/>
                </a:lnTo>
                <a:cubicBezTo>
                  <a:pt x="157304" y="0"/>
                  <a:pt x="202674" y="45370"/>
                  <a:pt x="202674" y="101337"/>
                </a:cubicBezTo>
                <a:lnTo>
                  <a:pt x="202674" y="391720"/>
                </a:lnTo>
                <a:cubicBezTo>
                  <a:pt x="202674" y="418596"/>
                  <a:pt x="191998" y="444371"/>
                  <a:pt x="172993" y="463376"/>
                </a:cubicBezTo>
                <a:cubicBezTo>
                  <a:pt x="153989" y="482380"/>
                  <a:pt x="128213" y="493057"/>
                  <a:pt x="101337" y="493057"/>
                </a:cubicBezTo>
                <a:lnTo>
                  <a:pt x="101337" y="493057"/>
                </a:lnTo>
                <a:cubicBezTo>
                  <a:pt x="74461" y="493057"/>
                  <a:pt x="48685" y="482380"/>
                  <a:pt x="29681" y="463376"/>
                </a:cubicBezTo>
                <a:cubicBezTo>
                  <a:pt x="10677" y="444371"/>
                  <a:pt x="0" y="418596"/>
                  <a:pt x="0" y="391720"/>
                </a:cubicBezTo>
                <a:lnTo>
                  <a:pt x="0" y="101337"/>
                </a:lnTo>
                <a:cubicBezTo>
                  <a:pt x="0" y="74461"/>
                  <a:pt x="10677" y="48685"/>
                  <a:pt x="29681" y="29681"/>
                </a:cubicBezTo>
                <a:cubicBezTo>
                  <a:pt x="48685" y="10677"/>
                  <a:pt x="74461" y="0"/>
                  <a:pt x="1013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/>
        </p:nvSpPr>
        <p:spPr>
          <a:xfrm rot="-5400000">
            <a:off x="8759755" y="1300340"/>
            <a:ext cx="1983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87" u="none" cap="none" strike="noStrik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STEP 1</a:t>
            </a:r>
            <a:endParaRPr/>
          </a:p>
        </p:txBody>
      </p:sp>
      <p:sp>
        <p:nvSpPr>
          <p:cNvPr id="29" name="Google Shape;29;p5"/>
          <p:cNvSpPr txBox="1"/>
          <p:nvPr/>
        </p:nvSpPr>
        <p:spPr>
          <a:xfrm rot="-5400000">
            <a:off x="8759755" y="3714353"/>
            <a:ext cx="1983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87" u="none" cap="none" strike="noStrik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STEP 2</a:t>
            </a:r>
            <a:endParaRPr/>
          </a:p>
        </p:txBody>
      </p:sp>
      <p:sp>
        <p:nvSpPr>
          <p:cNvPr id="30" name="Google Shape;30;p5"/>
          <p:cNvSpPr txBox="1"/>
          <p:nvPr/>
        </p:nvSpPr>
        <p:spPr>
          <a:xfrm rot="-5400000">
            <a:off x="8759755" y="6128366"/>
            <a:ext cx="1983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87" u="none" cap="none" strike="noStrik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STEP 3</a:t>
            </a:r>
            <a:endParaRPr/>
          </a:p>
        </p:txBody>
      </p:sp>
      <p:sp>
        <p:nvSpPr>
          <p:cNvPr id="31" name="Google Shape;31;p5"/>
          <p:cNvSpPr txBox="1"/>
          <p:nvPr/>
        </p:nvSpPr>
        <p:spPr>
          <a:xfrm rot="-5400000">
            <a:off x="8759755" y="8542378"/>
            <a:ext cx="1983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87" u="none" cap="none" strike="noStrik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STEP 4</a:t>
            </a:r>
            <a:endParaRPr/>
          </a:p>
        </p:txBody>
      </p:sp>
      <p:sp>
        <p:nvSpPr>
          <p:cNvPr id="32" name="Google Shape;32;p5"/>
          <p:cNvSpPr txBox="1"/>
          <p:nvPr/>
        </p:nvSpPr>
        <p:spPr>
          <a:xfrm>
            <a:off x="10602221" y="3460717"/>
            <a:ext cx="2496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rPr>
              <a:t>HIRING INTERVIEW</a:t>
            </a:r>
            <a:endParaRPr/>
          </a:p>
        </p:txBody>
      </p:sp>
      <p:sp>
        <p:nvSpPr>
          <p:cNvPr id="33" name="Google Shape;33;p5"/>
          <p:cNvSpPr txBox="1"/>
          <p:nvPr/>
        </p:nvSpPr>
        <p:spPr>
          <a:xfrm>
            <a:off x="10602221" y="5843879"/>
            <a:ext cx="2496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rPr>
              <a:t>SKILLS ASSESSMENT</a:t>
            </a:r>
            <a:endParaRPr/>
          </a:p>
        </p:txBody>
      </p:sp>
      <p:sp>
        <p:nvSpPr>
          <p:cNvPr id="34" name="Google Shape;34;p5"/>
          <p:cNvSpPr txBox="1"/>
          <p:nvPr/>
        </p:nvSpPr>
        <p:spPr>
          <a:xfrm>
            <a:off x="10602221" y="8320379"/>
            <a:ext cx="2496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rPr>
              <a:t>FINAL INTERVIEW</a:t>
            </a:r>
            <a:endParaRPr/>
          </a:p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696650" y="943025"/>
            <a:ext cx="7329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Catamaran"/>
              <a:buNone/>
              <a:defRPr i="0" sz="82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13313750" y="8100425"/>
            <a:ext cx="4278900" cy="10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65125" lvl="0" marL="457200" marR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10602221" y="794700"/>
            <a:ext cx="2320500" cy="145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000"/>
              <a:buFont typeface="Catamaran"/>
              <a:buNone/>
              <a:defRPr b="1" sz="300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3" type="body"/>
          </p:nvPr>
        </p:nvSpPr>
        <p:spPr>
          <a:xfrm>
            <a:off x="13313750" y="5789650"/>
            <a:ext cx="4278900" cy="10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65125" lvl="0" marL="457200" marR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body"/>
          </p:nvPr>
        </p:nvSpPr>
        <p:spPr>
          <a:xfrm>
            <a:off x="13313750" y="3380925"/>
            <a:ext cx="4278900" cy="10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65125" lvl="0" marL="457200" marR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5" type="body"/>
          </p:nvPr>
        </p:nvSpPr>
        <p:spPr>
          <a:xfrm>
            <a:off x="13313750" y="981138"/>
            <a:ext cx="4278900" cy="10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65125" lvl="0" marL="457200" marR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9767850" y="927150"/>
            <a:ext cx="7329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Catamaran"/>
              <a:buNone/>
              <a:defRPr i="0" sz="82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85062" y="4215200"/>
            <a:ext cx="4894825" cy="52372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" name="Google Shape;44;p6"/>
          <p:cNvGrpSpPr/>
          <p:nvPr/>
        </p:nvGrpSpPr>
        <p:grpSpPr>
          <a:xfrm>
            <a:off x="688334" y="673377"/>
            <a:ext cx="7806047" cy="2576576"/>
            <a:chOff x="0" y="-9525"/>
            <a:chExt cx="2055900" cy="678600"/>
          </a:xfrm>
        </p:grpSpPr>
        <p:sp>
          <p:nvSpPr>
            <p:cNvPr id="45" name="Google Shape;45;p6"/>
            <p:cNvSpPr/>
            <p:nvPr/>
          </p:nvSpPr>
          <p:spPr>
            <a:xfrm>
              <a:off x="0" y="0"/>
              <a:ext cx="2055896" cy="668993"/>
            </a:xfrm>
            <a:custGeom>
              <a:rect b="b" l="l" r="r" t="t"/>
              <a:pathLst>
                <a:path extrusionOk="0" h="668993" w="2055896">
                  <a:moveTo>
                    <a:pt x="28762" y="0"/>
                  </a:moveTo>
                  <a:lnTo>
                    <a:pt x="2027134" y="0"/>
                  </a:lnTo>
                  <a:cubicBezTo>
                    <a:pt x="2034762" y="0"/>
                    <a:pt x="2042078" y="3030"/>
                    <a:pt x="2047472" y="8424"/>
                  </a:cubicBezTo>
                  <a:cubicBezTo>
                    <a:pt x="2052866" y="13818"/>
                    <a:pt x="2055896" y="21134"/>
                    <a:pt x="2055896" y="28762"/>
                  </a:cubicBezTo>
                  <a:lnTo>
                    <a:pt x="2055896" y="640231"/>
                  </a:lnTo>
                  <a:cubicBezTo>
                    <a:pt x="2055896" y="647859"/>
                    <a:pt x="2052866" y="655175"/>
                    <a:pt x="2047472" y="660569"/>
                  </a:cubicBezTo>
                  <a:cubicBezTo>
                    <a:pt x="2042078" y="665962"/>
                    <a:pt x="2034762" y="668993"/>
                    <a:pt x="2027134" y="668993"/>
                  </a:cubicBezTo>
                  <a:lnTo>
                    <a:pt x="28762" y="668993"/>
                  </a:lnTo>
                  <a:cubicBezTo>
                    <a:pt x="21134" y="668993"/>
                    <a:pt x="13818" y="665962"/>
                    <a:pt x="8424" y="660569"/>
                  </a:cubicBezTo>
                  <a:cubicBezTo>
                    <a:pt x="3030" y="655175"/>
                    <a:pt x="0" y="647859"/>
                    <a:pt x="0" y="640231"/>
                  </a:cubicBezTo>
                  <a:lnTo>
                    <a:pt x="0" y="28762"/>
                  </a:lnTo>
                  <a:cubicBezTo>
                    <a:pt x="0" y="21134"/>
                    <a:pt x="3030" y="13818"/>
                    <a:pt x="8424" y="8424"/>
                  </a:cubicBezTo>
                  <a:cubicBezTo>
                    <a:pt x="13818" y="3030"/>
                    <a:pt x="21134" y="0"/>
                    <a:pt x="28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6"/>
            <p:cNvSpPr txBox="1"/>
            <p:nvPr/>
          </p:nvSpPr>
          <p:spPr>
            <a:xfrm>
              <a:off x="0" y="-9525"/>
              <a:ext cx="2055900" cy="6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6"/>
          <p:cNvGrpSpPr/>
          <p:nvPr/>
        </p:nvGrpSpPr>
        <p:grpSpPr>
          <a:xfrm>
            <a:off x="688334" y="3837294"/>
            <a:ext cx="7806047" cy="2576576"/>
            <a:chOff x="0" y="-9525"/>
            <a:chExt cx="2055900" cy="678600"/>
          </a:xfrm>
        </p:grpSpPr>
        <p:sp>
          <p:nvSpPr>
            <p:cNvPr id="48" name="Google Shape;48;p6"/>
            <p:cNvSpPr/>
            <p:nvPr/>
          </p:nvSpPr>
          <p:spPr>
            <a:xfrm>
              <a:off x="0" y="0"/>
              <a:ext cx="2055896" cy="668993"/>
            </a:xfrm>
            <a:custGeom>
              <a:rect b="b" l="l" r="r" t="t"/>
              <a:pathLst>
                <a:path extrusionOk="0" h="668993" w="2055896">
                  <a:moveTo>
                    <a:pt x="28762" y="0"/>
                  </a:moveTo>
                  <a:lnTo>
                    <a:pt x="2027134" y="0"/>
                  </a:lnTo>
                  <a:cubicBezTo>
                    <a:pt x="2034762" y="0"/>
                    <a:pt x="2042078" y="3030"/>
                    <a:pt x="2047472" y="8424"/>
                  </a:cubicBezTo>
                  <a:cubicBezTo>
                    <a:pt x="2052866" y="13818"/>
                    <a:pt x="2055896" y="21134"/>
                    <a:pt x="2055896" y="28762"/>
                  </a:cubicBezTo>
                  <a:lnTo>
                    <a:pt x="2055896" y="640231"/>
                  </a:lnTo>
                  <a:cubicBezTo>
                    <a:pt x="2055896" y="647859"/>
                    <a:pt x="2052866" y="655175"/>
                    <a:pt x="2047472" y="660569"/>
                  </a:cubicBezTo>
                  <a:cubicBezTo>
                    <a:pt x="2042078" y="665962"/>
                    <a:pt x="2034762" y="668993"/>
                    <a:pt x="2027134" y="668993"/>
                  </a:cubicBezTo>
                  <a:lnTo>
                    <a:pt x="28762" y="668993"/>
                  </a:lnTo>
                  <a:cubicBezTo>
                    <a:pt x="21134" y="668993"/>
                    <a:pt x="13818" y="665962"/>
                    <a:pt x="8424" y="660569"/>
                  </a:cubicBezTo>
                  <a:cubicBezTo>
                    <a:pt x="3030" y="655175"/>
                    <a:pt x="0" y="647859"/>
                    <a:pt x="0" y="640231"/>
                  </a:cubicBezTo>
                  <a:lnTo>
                    <a:pt x="0" y="28762"/>
                  </a:lnTo>
                  <a:cubicBezTo>
                    <a:pt x="0" y="21134"/>
                    <a:pt x="3030" y="13818"/>
                    <a:pt x="8424" y="8424"/>
                  </a:cubicBezTo>
                  <a:cubicBezTo>
                    <a:pt x="13818" y="3030"/>
                    <a:pt x="21134" y="0"/>
                    <a:pt x="28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 txBox="1"/>
            <p:nvPr/>
          </p:nvSpPr>
          <p:spPr>
            <a:xfrm>
              <a:off x="0" y="-9525"/>
              <a:ext cx="2055900" cy="6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6"/>
          <p:cNvGrpSpPr/>
          <p:nvPr/>
        </p:nvGrpSpPr>
        <p:grpSpPr>
          <a:xfrm>
            <a:off x="688334" y="6996501"/>
            <a:ext cx="7806047" cy="2576576"/>
            <a:chOff x="0" y="-9525"/>
            <a:chExt cx="2055900" cy="678600"/>
          </a:xfrm>
        </p:grpSpPr>
        <p:sp>
          <p:nvSpPr>
            <p:cNvPr id="51" name="Google Shape;51;p6"/>
            <p:cNvSpPr/>
            <p:nvPr/>
          </p:nvSpPr>
          <p:spPr>
            <a:xfrm>
              <a:off x="0" y="0"/>
              <a:ext cx="2055896" cy="668993"/>
            </a:xfrm>
            <a:custGeom>
              <a:rect b="b" l="l" r="r" t="t"/>
              <a:pathLst>
                <a:path extrusionOk="0" h="668993" w="2055896">
                  <a:moveTo>
                    <a:pt x="28762" y="0"/>
                  </a:moveTo>
                  <a:lnTo>
                    <a:pt x="2027134" y="0"/>
                  </a:lnTo>
                  <a:cubicBezTo>
                    <a:pt x="2034762" y="0"/>
                    <a:pt x="2042078" y="3030"/>
                    <a:pt x="2047472" y="8424"/>
                  </a:cubicBezTo>
                  <a:cubicBezTo>
                    <a:pt x="2052866" y="13818"/>
                    <a:pt x="2055896" y="21134"/>
                    <a:pt x="2055896" y="28762"/>
                  </a:cubicBezTo>
                  <a:lnTo>
                    <a:pt x="2055896" y="640231"/>
                  </a:lnTo>
                  <a:cubicBezTo>
                    <a:pt x="2055896" y="647859"/>
                    <a:pt x="2052866" y="655175"/>
                    <a:pt x="2047472" y="660569"/>
                  </a:cubicBezTo>
                  <a:cubicBezTo>
                    <a:pt x="2042078" y="665962"/>
                    <a:pt x="2034762" y="668993"/>
                    <a:pt x="2027134" y="668993"/>
                  </a:cubicBezTo>
                  <a:lnTo>
                    <a:pt x="28762" y="668993"/>
                  </a:lnTo>
                  <a:cubicBezTo>
                    <a:pt x="21134" y="668993"/>
                    <a:pt x="13818" y="665962"/>
                    <a:pt x="8424" y="660569"/>
                  </a:cubicBezTo>
                  <a:cubicBezTo>
                    <a:pt x="3030" y="655175"/>
                    <a:pt x="0" y="647859"/>
                    <a:pt x="0" y="640231"/>
                  </a:cubicBezTo>
                  <a:lnTo>
                    <a:pt x="0" y="28762"/>
                  </a:lnTo>
                  <a:cubicBezTo>
                    <a:pt x="0" y="21134"/>
                    <a:pt x="3030" y="13818"/>
                    <a:pt x="8424" y="8424"/>
                  </a:cubicBezTo>
                  <a:cubicBezTo>
                    <a:pt x="13818" y="3030"/>
                    <a:pt x="21134" y="0"/>
                    <a:pt x="28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"/>
            <p:cNvSpPr txBox="1"/>
            <p:nvPr/>
          </p:nvSpPr>
          <p:spPr>
            <a:xfrm>
              <a:off x="0" y="-9525"/>
              <a:ext cx="2055900" cy="6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Google Shape;53;p6"/>
          <p:cNvSpPr/>
          <p:nvPr/>
        </p:nvSpPr>
        <p:spPr>
          <a:xfrm>
            <a:off x="1769386" y="1142525"/>
            <a:ext cx="1314704" cy="1314704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8E3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1769386" y="4282936"/>
            <a:ext cx="1314704" cy="1314704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8E3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1769386" y="7330980"/>
            <a:ext cx="1314704" cy="1314704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8E3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1313240" y="1244126"/>
            <a:ext cx="1413785" cy="1413785"/>
          </a:xfrm>
          <a:custGeom>
            <a:rect b="b" l="l" r="r" t="t"/>
            <a:pathLst>
              <a:path extrusionOk="0" h="1413785" w="1413785">
                <a:moveTo>
                  <a:pt x="0" y="0"/>
                </a:moveTo>
                <a:lnTo>
                  <a:pt x="1413785" y="0"/>
                </a:lnTo>
                <a:lnTo>
                  <a:pt x="1413785" y="1413785"/>
                </a:lnTo>
                <a:lnTo>
                  <a:pt x="0" y="1413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" name="Google Shape;57;p6"/>
          <p:cNvSpPr/>
          <p:nvPr/>
        </p:nvSpPr>
        <p:spPr>
          <a:xfrm>
            <a:off x="1444761" y="4405529"/>
            <a:ext cx="981712" cy="1471231"/>
          </a:xfrm>
          <a:custGeom>
            <a:rect b="b" l="l" r="r" t="t"/>
            <a:pathLst>
              <a:path extrusionOk="0" h="1471231" w="981712">
                <a:moveTo>
                  <a:pt x="0" y="0"/>
                </a:moveTo>
                <a:lnTo>
                  <a:pt x="981713" y="0"/>
                </a:lnTo>
                <a:lnTo>
                  <a:pt x="981713" y="1471232"/>
                </a:lnTo>
                <a:lnTo>
                  <a:pt x="0" y="1471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" name="Google Shape;58;p6"/>
          <p:cNvSpPr/>
          <p:nvPr/>
        </p:nvSpPr>
        <p:spPr>
          <a:xfrm>
            <a:off x="1228725" y="7567250"/>
            <a:ext cx="1582815" cy="1430289"/>
          </a:xfrm>
          <a:custGeom>
            <a:rect b="b" l="l" r="r" t="t"/>
            <a:pathLst>
              <a:path extrusionOk="0" h="1430289" w="1582815">
                <a:moveTo>
                  <a:pt x="0" y="0"/>
                </a:moveTo>
                <a:lnTo>
                  <a:pt x="1582815" y="0"/>
                </a:lnTo>
                <a:lnTo>
                  <a:pt x="1582815" y="1430289"/>
                </a:lnTo>
                <a:lnTo>
                  <a:pt x="0" y="14302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" name="Google Shape;59;p6"/>
          <p:cNvSpPr txBox="1"/>
          <p:nvPr>
            <p:ph idx="1" type="body"/>
          </p:nvPr>
        </p:nvSpPr>
        <p:spPr>
          <a:xfrm>
            <a:off x="3645575" y="987125"/>
            <a:ext cx="4278900" cy="19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65125" lvl="0" marL="457200" marR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2" type="body"/>
          </p:nvPr>
        </p:nvSpPr>
        <p:spPr>
          <a:xfrm>
            <a:off x="3645575" y="4148675"/>
            <a:ext cx="4278900" cy="19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65125" lvl="0" marL="457200" marR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3" type="body"/>
          </p:nvPr>
        </p:nvSpPr>
        <p:spPr>
          <a:xfrm>
            <a:off x="3645575" y="7314950"/>
            <a:ext cx="4278900" cy="19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65125" lvl="0" marL="457200" marR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>
            <p:ph type="title"/>
          </p:nvPr>
        </p:nvSpPr>
        <p:spPr>
          <a:xfrm>
            <a:off x="529175" y="549477"/>
            <a:ext cx="17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0"/>
              <a:buFont typeface="Catamaran"/>
              <a:buNone/>
              <a:defRPr i="0" sz="95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64" name="Google Shape;6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640275" y="2338401"/>
            <a:ext cx="2107900" cy="156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5275" y="3844654"/>
            <a:ext cx="2107925" cy="158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2957" y="2711850"/>
            <a:ext cx="1994268" cy="14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5600" y="5135343"/>
            <a:ext cx="8490401" cy="54870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7"/>
          <p:cNvGrpSpPr/>
          <p:nvPr/>
        </p:nvGrpSpPr>
        <p:grpSpPr>
          <a:xfrm>
            <a:off x="6501933" y="2291144"/>
            <a:ext cx="5284169" cy="2376100"/>
            <a:chOff x="0" y="-9525"/>
            <a:chExt cx="1391706" cy="625800"/>
          </a:xfrm>
        </p:grpSpPr>
        <p:sp>
          <p:nvSpPr>
            <p:cNvPr id="69" name="Google Shape;69;p7"/>
            <p:cNvSpPr/>
            <p:nvPr/>
          </p:nvSpPr>
          <p:spPr>
            <a:xfrm>
              <a:off x="0" y="0"/>
              <a:ext cx="1391706" cy="616138"/>
            </a:xfrm>
            <a:custGeom>
              <a:rect b="b" l="l" r="r" t="t"/>
              <a:pathLst>
                <a:path extrusionOk="0" h="616138" w="1391706">
                  <a:moveTo>
                    <a:pt x="42489" y="0"/>
                  </a:moveTo>
                  <a:lnTo>
                    <a:pt x="1349218" y="0"/>
                  </a:lnTo>
                  <a:cubicBezTo>
                    <a:pt x="1360486" y="0"/>
                    <a:pt x="1371293" y="4476"/>
                    <a:pt x="1379262" y="12445"/>
                  </a:cubicBezTo>
                  <a:cubicBezTo>
                    <a:pt x="1387230" y="20413"/>
                    <a:pt x="1391706" y="31220"/>
                    <a:pt x="1391706" y="42489"/>
                  </a:cubicBezTo>
                  <a:lnTo>
                    <a:pt x="1391706" y="573649"/>
                  </a:lnTo>
                  <a:cubicBezTo>
                    <a:pt x="1391706" y="584918"/>
                    <a:pt x="1387230" y="595725"/>
                    <a:pt x="1379262" y="603693"/>
                  </a:cubicBezTo>
                  <a:cubicBezTo>
                    <a:pt x="1371293" y="611661"/>
                    <a:pt x="1360486" y="616138"/>
                    <a:pt x="1349218" y="616138"/>
                  </a:cubicBezTo>
                  <a:lnTo>
                    <a:pt x="42489" y="616138"/>
                  </a:lnTo>
                  <a:cubicBezTo>
                    <a:pt x="19023" y="616138"/>
                    <a:pt x="0" y="597115"/>
                    <a:pt x="0" y="573649"/>
                  </a:cubicBezTo>
                  <a:lnTo>
                    <a:pt x="0" y="42489"/>
                  </a:lnTo>
                  <a:cubicBezTo>
                    <a:pt x="0" y="31220"/>
                    <a:pt x="4476" y="20413"/>
                    <a:pt x="12445" y="12445"/>
                  </a:cubicBezTo>
                  <a:cubicBezTo>
                    <a:pt x="20413" y="4476"/>
                    <a:pt x="31220" y="0"/>
                    <a:pt x="424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 txBox="1"/>
            <p:nvPr/>
          </p:nvSpPr>
          <p:spPr>
            <a:xfrm>
              <a:off x="0" y="-9525"/>
              <a:ext cx="1391700" cy="6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7"/>
          <p:cNvGrpSpPr/>
          <p:nvPr/>
        </p:nvGrpSpPr>
        <p:grpSpPr>
          <a:xfrm>
            <a:off x="531590" y="6146160"/>
            <a:ext cx="3758958" cy="2576576"/>
            <a:chOff x="0" y="-9525"/>
            <a:chExt cx="990007" cy="678600"/>
          </a:xfrm>
        </p:grpSpPr>
        <p:sp>
          <p:nvSpPr>
            <p:cNvPr id="72" name="Google Shape;72;p7"/>
            <p:cNvSpPr/>
            <p:nvPr/>
          </p:nvSpPr>
          <p:spPr>
            <a:xfrm>
              <a:off x="0" y="0"/>
              <a:ext cx="990007" cy="668993"/>
            </a:xfrm>
            <a:custGeom>
              <a:rect b="b" l="l" r="r" t="t"/>
              <a:pathLst>
                <a:path extrusionOk="0" h="668993" w="990007">
                  <a:moveTo>
                    <a:pt x="59729" y="0"/>
                  </a:moveTo>
                  <a:lnTo>
                    <a:pt x="930278" y="0"/>
                  </a:lnTo>
                  <a:cubicBezTo>
                    <a:pt x="946119" y="0"/>
                    <a:pt x="961312" y="6293"/>
                    <a:pt x="972513" y="17494"/>
                  </a:cubicBezTo>
                  <a:cubicBezTo>
                    <a:pt x="983714" y="28695"/>
                    <a:pt x="990007" y="43888"/>
                    <a:pt x="990007" y="59729"/>
                  </a:cubicBezTo>
                  <a:lnTo>
                    <a:pt x="990007" y="609264"/>
                  </a:lnTo>
                  <a:cubicBezTo>
                    <a:pt x="990007" y="642251"/>
                    <a:pt x="963266" y="668993"/>
                    <a:pt x="930278" y="668993"/>
                  </a:cubicBezTo>
                  <a:lnTo>
                    <a:pt x="59729" y="668993"/>
                  </a:lnTo>
                  <a:cubicBezTo>
                    <a:pt x="26741" y="668993"/>
                    <a:pt x="0" y="642251"/>
                    <a:pt x="0" y="609264"/>
                  </a:cubicBezTo>
                  <a:lnTo>
                    <a:pt x="0" y="59729"/>
                  </a:lnTo>
                  <a:cubicBezTo>
                    <a:pt x="0" y="26741"/>
                    <a:pt x="26741" y="0"/>
                    <a:pt x="59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7"/>
            <p:cNvSpPr txBox="1"/>
            <p:nvPr/>
          </p:nvSpPr>
          <p:spPr>
            <a:xfrm>
              <a:off x="0" y="-9525"/>
              <a:ext cx="990000" cy="6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7"/>
          <p:cNvGrpSpPr/>
          <p:nvPr/>
        </p:nvGrpSpPr>
        <p:grpSpPr>
          <a:xfrm>
            <a:off x="13948719" y="6146160"/>
            <a:ext cx="3758958" cy="2576576"/>
            <a:chOff x="0" y="-9525"/>
            <a:chExt cx="990007" cy="678600"/>
          </a:xfrm>
        </p:grpSpPr>
        <p:sp>
          <p:nvSpPr>
            <p:cNvPr id="75" name="Google Shape;75;p7"/>
            <p:cNvSpPr/>
            <p:nvPr/>
          </p:nvSpPr>
          <p:spPr>
            <a:xfrm>
              <a:off x="0" y="0"/>
              <a:ext cx="990007" cy="668993"/>
            </a:xfrm>
            <a:custGeom>
              <a:rect b="b" l="l" r="r" t="t"/>
              <a:pathLst>
                <a:path extrusionOk="0" h="668993" w="990007">
                  <a:moveTo>
                    <a:pt x="59729" y="0"/>
                  </a:moveTo>
                  <a:lnTo>
                    <a:pt x="930278" y="0"/>
                  </a:lnTo>
                  <a:cubicBezTo>
                    <a:pt x="946119" y="0"/>
                    <a:pt x="961312" y="6293"/>
                    <a:pt x="972513" y="17494"/>
                  </a:cubicBezTo>
                  <a:cubicBezTo>
                    <a:pt x="983714" y="28695"/>
                    <a:pt x="990007" y="43888"/>
                    <a:pt x="990007" y="59729"/>
                  </a:cubicBezTo>
                  <a:lnTo>
                    <a:pt x="990007" y="609264"/>
                  </a:lnTo>
                  <a:cubicBezTo>
                    <a:pt x="990007" y="642251"/>
                    <a:pt x="963266" y="668993"/>
                    <a:pt x="930278" y="668993"/>
                  </a:cubicBezTo>
                  <a:lnTo>
                    <a:pt x="59729" y="668993"/>
                  </a:lnTo>
                  <a:cubicBezTo>
                    <a:pt x="26741" y="668993"/>
                    <a:pt x="0" y="642251"/>
                    <a:pt x="0" y="609264"/>
                  </a:cubicBezTo>
                  <a:lnTo>
                    <a:pt x="0" y="59729"/>
                  </a:lnTo>
                  <a:cubicBezTo>
                    <a:pt x="0" y="26741"/>
                    <a:pt x="26741" y="0"/>
                    <a:pt x="59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7"/>
            <p:cNvSpPr txBox="1"/>
            <p:nvPr/>
          </p:nvSpPr>
          <p:spPr>
            <a:xfrm>
              <a:off x="0" y="-9525"/>
              <a:ext cx="990000" cy="6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7"/>
          <p:cNvSpPr txBox="1"/>
          <p:nvPr>
            <p:ph idx="1" type="body"/>
          </p:nvPr>
        </p:nvSpPr>
        <p:spPr>
          <a:xfrm>
            <a:off x="6754050" y="3313850"/>
            <a:ext cx="4779900" cy="10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idx="2" type="subTitle"/>
          </p:nvPr>
        </p:nvSpPr>
        <p:spPr>
          <a:xfrm>
            <a:off x="6923650" y="2602700"/>
            <a:ext cx="44544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150"/>
              <a:buFont typeface="Catamaran"/>
              <a:buNone/>
              <a:defRPr b="1" sz="315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79" name="Google Shape;79;p7"/>
          <p:cNvSpPr txBox="1"/>
          <p:nvPr>
            <p:ph idx="3" type="body"/>
          </p:nvPr>
        </p:nvSpPr>
        <p:spPr>
          <a:xfrm>
            <a:off x="682188" y="7248525"/>
            <a:ext cx="3444000" cy="10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0" name="Google Shape;80;p7"/>
          <p:cNvSpPr txBox="1"/>
          <p:nvPr>
            <p:ph idx="4" type="subTitle"/>
          </p:nvPr>
        </p:nvSpPr>
        <p:spPr>
          <a:xfrm>
            <a:off x="183863" y="6537363"/>
            <a:ext cx="44544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150"/>
              <a:buFont typeface="Catamaran"/>
              <a:buNone/>
              <a:defRPr b="1" sz="315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81" name="Google Shape;81;p7"/>
          <p:cNvSpPr txBox="1"/>
          <p:nvPr>
            <p:ph idx="5" type="body"/>
          </p:nvPr>
        </p:nvSpPr>
        <p:spPr>
          <a:xfrm>
            <a:off x="14099300" y="7248525"/>
            <a:ext cx="3444000" cy="10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2" name="Google Shape;82;p7"/>
          <p:cNvSpPr txBox="1"/>
          <p:nvPr>
            <p:ph idx="6" type="subTitle"/>
          </p:nvPr>
        </p:nvSpPr>
        <p:spPr>
          <a:xfrm>
            <a:off x="13600988" y="6537363"/>
            <a:ext cx="44544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150"/>
              <a:buFont typeface="Catamaran"/>
              <a:buNone/>
              <a:defRPr b="1" sz="315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CUSTOM_4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/>
          <p:nvPr/>
        </p:nvSpPr>
        <p:spPr>
          <a:xfrm>
            <a:off x="-8039826" y="2309112"/>
            <a:ext cx="13486384" cy="13486384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725" y="3183300"/>
            <a:ext cx="8129575" cy="607498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8"/>
          <p:cNvSpPr/>
          <p:nvPr/>
        </p:nvSpPr>
        <p:spPr>
          <a:xfrm>
            <a:off x="10096843" y="2863449"/>
            <a:ext cx="1532128" cy="1532128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/>
          <p:nvPr/>
        </p:nvSpPr>
        <p:spPr>
          <a:xfrm>
            <a:off x="10096843" y="5264149"/>
            <a:ext cx="1532128" cy="1532128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10096843" y="7663230"/>
            <a:ext cx="1532128" cy="1532128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8"/>
          <p:cNvSpPr txBox="1"/>
          <p:nvPr/>
        </p:nvSpPr>
        <p:spPr>
          <a:xfrm>
            <a:off x="10173754" y="2922149"/>
            <a:ext cx="13023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90" u="none" cap="none" strike="noStrik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01</a:t>
            </a:r>
            <a:endParaRPr/>
          </a:p>
        </p:txBody>
      </p:sp>
      <p:sp>
        <p:nvSpPr>
          <p:cNvPr id="90" name="Google Shape;90;p8"/>
          <p:cNvSpPr txBox="1"/>
          <p:nvPr/>
        </p:nvSpPr>
        <p:spPr>
          <a:xfrm>
            <a:off x="10173754" y="5322849"/>
            <a:ext cx="13023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90" u="none" cap="none" strike="noStrik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02</a:t>
            </a:r>
            <a:endParaRPr/>
          </a:p>
        </p:txBody>
      </p:sp>
      <p:sp>
        <p:nvSpPr>
          <p:cNvPr id="91" name="Google Shape;91;p8"/>
          <p:cNvSpPr txBox="1"/>
          <p:nvPr/>
        </p:nvSpPr>
        <p:spPr>
          <a:xfrm>
            <a:off x="10173754" y="7721930"/>
            <a:ext cx="13023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90" u="none" cap="none" strike="noStrik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03</a:t>
            </a:r>
            <a:endParaRPr/>
          </a:p>
        </p:txBody>
      </p:sp>
      <p:sp>
        <p:nvSpPr>
          <p:cNvPr id="92" name="Google Shape;92;p8"/>
          <p:cNvSpPr txBox="1"/>
          <p:nvPr>
            <p:ph type="title"/>
          </p:nvPr>
        </p:nvSpPr>
        <p:spPr>
          <a:xfrm>
            <a:off x="529175" y="720552"/>
            <a:ext cx="17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0"/>
              <a:buFont typeface="Catamaran"/>
              <a:buNone/>
              <a:defRPr i="0" sz="95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9pPr>
          </a:lstStyle>
          <a:p/>
        </p:txBody>
      </p:sp>
      <p:sp>
        <p:nvSpPr>
          <p:cNvPr id="93" name="Google Shape;93;p8"/>
          <p:cNvSpPr txBox="1"/>
          <p:nvPr>
            <p:ph idx="1" type="body"/>
          </p:nvPr>
        </p:nvSpPr>
        <p:spPr>
          <a:xfrm>
            <a:off x="12055825" y="3509875"/>
            <a:ext cx="5451000" cy="8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94" name="Google Shape;94;p8"/>
          <p:cNvSpPr txBox="1"/>
          <p:nvPr>
            <p:ph idx="2" type="subTitle"/>
          </p:nvPr>
        </p:nvSpPr>
        <p:spPr>
          <a:xfrm>
            <a:off x="12055813" y="2910050"/>
            <a:ext cx="60684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150"/>
              <a:buFont typeface="Catamaran"/>
              <a:buNone/>
              <a:defRPr b="1" sz="315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95" name="Google Shape;95;p8"/>
          <p:cNvSpPr txBox="1"/>
          <p:nvPr>
            <p:ph idx="3" type="body"/>
          </p:nvPr>
        </p:nvSpPr>
        <p:spPr>
          <a:xfrm>
            <a:off x="12055825" y="5910575"/>
            <a:ext cx="5451000" cy="8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96" name="Google Shape;96;p8"/>
          <p:cNvSpPr txBox="1"/>
          <p:nvPr>
            <p:ph idx="4" type="subTitle"/>
          </p:nvPr>
        </p:nvSpPr>
        <p:spPr>
          <a:xfrm>
            <a:off x="12055813" y="5310750"/>
            <a:ext cx="60684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150"/>
              <a:buFont typeface="Catamaran"/>
              <a:buNone/>
              <a:defRPr b="1" sz="315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97" name="Google Shape;97;p8"/>
          <p:cNvSpPr txBox="1"/>
          <p:nvPr>
            <p:ph idx="5" type="body"/>
          </p:nvPr>
        </p:nvSpPr>
        <p:spPr>
          <a:xfrm>
            <a:off x="12055825" y="8311275"/>
            <a:ext cx="5451000" cy="8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98" name="Google Shape;98;p8"/>
          <p:cNvSpPr txBox="1"/>
          <p:nvPr>
            <p:ph idx="6" type="subTitle"/>
          </p:nvPr>
        </p:nvSpPr>
        <p:spPr>
          <a:xfrm>
            <a:off x="12055813" y="7711450"/>
            <a:ext cx="60684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150"/>
              <a:buFont typeface="Catamaran"/>
              <a:buNone/>
              <a:defRPr b="1" sz="315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5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/>
          <p:nvPr>
            <p:ph type="title"/>
          </p:nvPr>
        </p:nvSpPr>
        <p:spPr>
          <a:xfrm>
            <a:off x="529175" y="720552"/>
            <a:ext cx="17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0"/>
              <a:buFont typeface="Catamaran"/>
              <a:buNone/>
              <a:defRPr i="0" sz="95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9pPr>
          </a:lstStyle>
          <a:p/>
        </p:txBody>
      </p:sp>
      <p:pic>
        <p:nvPicPr>
          <p:cNvPr id="101" name="Google Shape;10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32050" y="3254100"/>
            <a:ext cx="6801226" cy="625559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9"/>
          <p:cNvSpPr txBox="1"/>
          <p:nvPr>
            <p:ph idx="1" type="subTitle"/>
          </p:nvPr>
        </p:nvSpPr>
        <p:spPr>
          <a:xfrm>
            <a:off x="3529050" y="2081925"/>
            <a:ext cx="11229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560"/>
              </a:spcBef>
              <a:spcAft>
                <a:spcPts val="0"/>
              </a:spcAft>
              <a:buSzPts val="21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5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150"/>
              <a:buNone/>
              <a:defRPr/>
            </a:lvl9pPr>
          </a:lstStyle>
          <a:p/>
        </p:txBody>
      </p:sp>
      <p:sp>
        <p:nvSpPr>
          <p:cNvPr id="103" name="Google Shape;103;p9"/>
          <p:cNvSpPr txBox="1"/>
          <p:nvPr>
            <p:ph idx="2" type="body"/>
          </p:nvPr>
        </p:nvSpPr>
        <p:spPr>
          <a:xfrm>
            <a:off x="691825" y="4050125"/>
            <a:ext cx="4718400" cy="17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04" name="Google Shape;104;p9"/>
          <p:cNvSpPr txBox="1"/>
          <p:nvPr>
            <p:ph idx="3" type="subTitle"/>
          </p:nvPr>
        </p:nvSpPr>
        <p:spPr>
          <a:xfrm>
            <a:off x="691775" y="3450300"/>
            <a:ext cx="47184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150"/>
              <a:buFont typeface="Catamaran"/>
              <a:buNone/>
              <a:defRPr b="1" sz="315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05" name="Google Shape;105;p9"/>
          <p:cNvSpPr txBox="1"/>
          <p:nvPr>
            <p:ph idx="4" type="body"/>
          </p:nvPr>
        </p:nvSpPr>
        <p:spPr>
          <a:xfrm>
            <a:off x="691825" y="7345225"/>
            <a:ext cx="4718400" cy="17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06" name="Google Shape;106;p9"/>
          <p:cNvSpPr txBox="1"/>
          <p:nvPr>
            <p:ph idx="5" type="subTitle"/>
          </p:nvPr>
        </p:nvSpPr>
        <p:spPr>
          <a:xfrm>
            <a:off x="691775" y="6745400"/>
            <a:ext cx="47184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150"/>
              <a:buFont typeface="Catamaran"/>
              <a:buNone/>
              <a:defRPr b="1" sz="315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07" name="Google Shape;107;p9"/>
          <p:cNvSpPr txBox="1"/>
          <p:nvPr>
            <p:ph idx="6" type="subTitle"/>
          </p:nvPr>
        </p:nvSpPr>
        <p:spPr>
          <a:xfrm>
            <a:off x="13167875" y="3450300"/>
            <a:ext cx="41763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150"/>
              <a:buFont typeface="Catamaran"/>
              <a:buNone/>
              <a:defRPr b="1" sz="315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08" name="Google Shape;108;p9"/>
          <p:cNvSpPr txBox="1"/>
          <p:nvPr>
            <p:ph idx="7" type="body"/>
          </p:nvPr>
        </p:nvSpPr>
        <p:spPr>
          <a:xfrm>
            <a:off x="12896850" y="7345225"/>
            <a:ext cx="4718400" cy="17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09" name="Google Shape;109;p9"/>
          <p:cNvSpPr txBox="1"/>
          <p:nvPr>
            <p:ph idx="8" type="subTitle"/>
          </p:nvPr>
        </p:nvSpPr>
        <p:spPr>
          <a:xfrm>
            <a:off x="12896800" y="6745400"/>
            <a:ext cx="47184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3150"/>
              <a:buFont typeface="Catamaran"/>
              <a:buNone/>
              <a:defRPr b="1" sz="315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CUSTOM_6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2090" y="2122576"/>
            <a:ext cx="8160426" cy="854657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8259697" y="3384593"/>
            <a:ext cx="4417142" cy="2927865"/>
          </a:xfrm>
          <a:custGeom>
            <a:rect b="b" l="l" r="r" t="t"/>
            <a:pathLst>
              <a:path extrusionOk="0" h="770998" w="1163171">
                <a:moveTo>
                  <a:pt x="50837" y="0"/>
                </a:moveTo>
                <a:lnTo>
                  <a:pt x="1112335" y="0"/>
                </a:lnTo>
                <a:cubicBezTo>
                  <a:pt x="1140411" y="0"/>
                  <a:pt x="1163171" y="22760"/>
                  <a:pt x="1163171" y="50837"/>
                </a:cubicBezTo>
                <a:lnTo>
                  <a:pt x="1163171" y="720161"/>
                </a:lnTo>
                <a:cubicBezTo>
                  <a:pt x="1163171" y="748238"/>
                  <a:pt x="1140411" y="770998"/>
                  <a:pt x="1112335" y="770998"/>
                </a:cubicBezTo>
                <a:lnTo>
                  <a:pt x="50837" y="770998"/>
                </a:lnTo>
                <a:cubicBezTo>
                  <a:pt x="22760" y="770998"/>
                  <a:pt x="0" y="748238"/>
                  <a:pt x="0" y="720161"/>
                </a:cubicBezTo>
                <a:lnTo>
                  <a:pt x="0" y="50837"/>
                </a:lnTo>
                <a:cubicBezTo>
                  <a:pt x="0" y="22760"/>
                  <a:pt x="22760" y="0"/>
                  <a:pt x="508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0"/>
          <p:cNvSpPr/>
          <p:nvPr/>
        </p:nvSpPr>
        <p:spPr>
          <a:xfrm>
            <a:off x="8259697" y="6850683"/>
            <a:ext cx="4417142" cy="2927865"/>
          </a:xfrm>
          <a:custGeom>
            <a:rect b="b" l="l" r="r" t="t"/>
            <a:pathLst>
              <a:path extrusionOk="0" h="770998" w="1163171">
                <a:moveTo>
                  <a:pt x="50837" y="0"/>
                </a:moveTo>
                <a:lnTo>
                  <a:pt x="1112335" y="0"/>
                </a:lnTo>
                <a:cubicBezTo>
                  <a:pt x="1140411" y="0"/>
                  <a:pt x="1163171" y="22760"/>
                  <a:pt x="1163171" y="50837"/>
                </a:cubicBezTo>
                <a:lnTo>
                  <a:pt x="1163171" y="720161"/>
                </a:lnTo>
                <a:cubicBezTo>
                  <a:pt x="1163171" y="748238"/>
                  <a:pt x="1140411" y="770998"/>
                  <a:pt x="1112335" y="770998"/>
                </a:cubicBezTo>
                <a:lnTo>
                  <a:pt x="50837" y="770998"/>
                </a:lnTo>
                <a:cubicBezTo>
                  <a:pt x="22760" y="770998"/>
                  <a:pt x="0" y="748238"/>
                  <a:pt x="0" y="720161"/>
                </a:cubicBezTo>
                <a:lnTo>
                  <a:pt x="0" y="50837"/>
                </a:lnTo>
                <a:cubicBezTo>
                  <a:pt x="0" y="22760"/>
                  <a:pt x="22760" y="0"/>
                  <a:pt x="508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0"/>
          <p:cNvSpPr/>
          <p:nvPr/>
        </p:nvSpPr>
        <p:spPr>
          <a:xfrm>
            <a:off x="13260869" y="3384593"/>
            <a:ext cx="4417142" cy="2927865"/>
          </a:xfrm>
          <a:custGeom>
            <a:rect b="b" l="l" r="r" t="t"/>
            <a:pathLst>
              <a:path extrusionOk="0" h="770998" w="1163171">
                <a:moveTo>
                  <a:pt x="50837" y="0"/>
                </a:moveTo>
                <a:lnTo>
                  <a:pt x="1112335" y="0"/>
                </a:lnTo>
                <a:cubicBezTo>
                  <a:pt x="1140411" y="0"/>
                  <a:pt x="1163171" y="22760"/>
                  <a:pt x="1163171" y="50837"/>
                </a:cubicBezTo>
                <a:lnTo>
                  <a:pt x="1163171" y="720161"/>
                </a:lnTo>
                <a:cubicBezTo>
                  <a:pt x="1163171" y="748238"/>
                  <a:pt x="1140411" y="770998"/>
                  <a:pt x="1112335" y="770998"/>
                </a:cubicBezTo>
                <a:lnTo>
                  <a:pt x="50837" y="770998"/>
                </a:lnTo>
                <a:cubicBezTo>
                  <a:pt x="22760" y="770998"/>
                  <a:pt x="0" y="748238"/>
                  <a:pt x="0" y="720161"/>
                </a:cubicBezTo>
                <a:lnTo>
                  <a:pt x="0" y="50837"/>
                </a:lnTo>
                <a:cubicBezTo>
                  <a:pt x="0" y="22760"/>
                  <a:pt x="22760" y="0"/>
                  <a:pt x="508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0"/>
          <p:cNvSpPr/>
          <p:nvPr/>
        </p:nvSpPr>
        <p:spPr>
          <a:xfrm>
            <a:off x="13260869" y="6850683"/>
            <a:ext cx="4417142" cy="2927865"/>
          </a:xfrm>
          <a:custGeom>
            <a:rect b="b" l="l" r="r" t="t"/>
            <a:pathLst>
              <a:path extrusionOk="0" h="770998" w="1163171">
                <a:moveTo>
                  <a:pt x="50837" y="0"/>
                </a:moveTo>
                <a:lnTo>
                  <a:pt x="1112335" y="0"/>
                </a:lnTo>
                <a:cubicBezTo>
                  <a:pt x="1140411" y="0"/>
                  <a:pt x="1163171" y="22760"/>
                  <a:pt x="1163171" y="50837"/>
                </a:cubicBezTo>
                <a:lnTo>
                  <a:pt x="1163171" y="720161"/>
                </a:lnTo>
                <a:cubicBezTo>
                  <a:pt x="1163171" y="748238"/>
                  <a:pt x="1140411" y="770998"/>
                  <a:pt x="1112335" y="770998"/>
                </a:cubicBezTo>
                <a:lnTo>
                  <a:pt x="50837" y="770998"/>
                </a:lnTo>
                <a:cubicBezTo>
                  <a:pt x="22760" y="770998"/>
                  <a:pt x="0" y="748238"/>
                  <a:pt x="0" y="720161"/>
                </a:cubicBezTo>
                <a:lnTo>
                  <a:pt x="0" y="50837"/>
                </a:lnTo>
                <a:cubicBezTo>
                  <a:pt x="0" y="22760"/>
                  <a:pt x="22760" y="0"/>
                  <a:pt x="508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0"/>
          <p:cNvSpPr txBox="1"/>
          <p:nvPr>
            <p:ph type="title"/>
          </p:nvPr>
        </p:nvSpPr>
        <p:spPr>
          <a:xfrm>
            <a:off x="529175" y="720552"/>
            <a:ext cx="17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50"/>
              <a:buFont typeface="Catamaran"/>
              <a:buNone/>
              <a:defRPr i="0" sz="995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sz="9950"/>
            </a:lvl9pPr>
          </a:lstStyle>
          <a:p/>
        </p:txBody>
      </p:sp>
      <p:sp>
        <p:nvSpPr>
          <p:cNvPr id="117" name="Google Shape;117;p10"/>
          <p:cNvSpPr txBox="1"/>
          <p:nvPr>
            <p:ph idx="1" type="body"/>
          </p:nvPr>
        </p:nvSpPr>
        <p:spPr>
          <a:xfrm>
            <a:off x="8541462" y="4242300"/>
            <a:ext cx="3852900" cy="17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18" name="Google Shape;118;p10"/>
          <p:cNvSpPr txBox="1"/>
          <p:nvPr>
            <p:ph idx="2" type="subTitle"/>
          </p:nvPr>
        </p:nvSpPr>
        <p:spPr>
          <a:xfrm>
            <a:off x="8505589" y="3642475"/>
            <a:ext cx="39246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2850"/>
              <a:buFont typeface="Catamaran"/>
              <a:buNone/>
              <a:defRPr b="1" sz="285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19" name="Google Shape;119;p10"/>
          <p:cNvSpPr txBox="1"/>
          <p:nvPr>
            <p:ph idx="3" type="body"/>
          </p:nvPr>
        </p:nvSpPr>
        <p:spPr>
          <a:xfrm>
            <a:off x="13542637" y="4242300"/>
            <a:ext cx="3852900" cy="17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20" name="Google Shape;120;p10"/>
          <p:cNvSpPr txBox="1"/>
          <p:nvPr>
            <p:ph idx="4" type="subTitle"/>
          </p:nvPr>
        </p:nvSpPr>
        <p:spPr>
          <a:xfrm>
            <a:off x="13506764" y="3642475"/>
            <a:ext cx="39246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2850"/>
              <a:buFont typeface="Catamaran"/>
              <a:buNone/>
              <a:defRPr b="1" sz="285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21" name="Google Shape;121;p10"/>
          <p:cNvSpPr txBox="1"/>
          <p:nvPr>
            <p:ph idx="5" type="body"/>
          </p:nvPr>
        </p:nvSpPr>
        <p:spPr>
          <a:xfrm>
            <a:off x="8541462" y="7720225"/>
            <a:ext cx="3852900" cy="17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22" name="Google Shape;122;p10"/>
          <p:cNvSpPr txBox="1"/>
          <p:nvPr>
            <p:ph idx="6" type="subTitle"/>
          </p:nvPr>
        </p:nvSpPr>
        <p:spPr>
          <a:xfrm>
            <a:off x="8505589" y="7120400"/>
            <a:ext cx="39246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2850"/>
              <a:buFont typeface="Catamaran"/>
              <a:buNone/>
              <a:defRPr b="1" sz="285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123" name="Google Shape;123;p10"/>
          <p:cNvSpPr txBox="1"/>
          <p:nvPr>
            <p:ph idx="7" type="body"/>
          </p:nvPr>
        </p:nvSpPr>
        <p:spPr>
          <a:xfrm>
            <a:off x="13542637" y="7720225"/>
            <a:ext cx="3852900" cy="17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24" name="Google Shape;124;p10"/>
          <p:cNvSpPr txBox="1"/>
          <p:nvPr>
            <p:ph idx="8" type="subTitle"/>
          </p:nvPr>
        </p:nvSpPr>
        <p:spPr>
          <a:xfrm>
            <a:off x="13506764" y="7120400"/>
            <a:ext cx="3924600" cy="49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7789EF"/>
              </a:buClr>
              <a:buSzPts val="2850"/>
              <a:buFont typeface="Catamaran"/>
              <a:buNone/>
              <a:defRPr b="1" sz="285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SzPts val="2850"/>
              <a:buFont typeface="Catamaran"/>
              <a:buNone/>
              <a:defRPr sz="285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7E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90575" y="1116025"/>
            <a:ext cx="14798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Catamaran"/>
              <a:buNone/>
              <a:defRPr i="0" sz="85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90575" y="28067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125" lvl="0" marL="457200" marR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65125" lvl="1" marL="914400" marR="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65125" lvl="2" marL="1371600" marR="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65125" lvl="3" marL="1828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–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65125" lvl="4" marL="22860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»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65125" lvl="5" marL="27432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65125" lvl="6" marL="32004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65125" lvl="7" marL="36576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65125" lvl="8" marL="4114800" marR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Didact Gothic"/>
              <a:buChar char="•"/>
              <a:defRPr i="0" sz="215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7E8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8075" y="1364797"/>
            <a:ext cx="8719827" cy="913869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2"/>
          <p:cNvSpPr txBox="1"/>
          <p:nvPr/>
        </p:nvSpPr>
        <p:spPr>
          <a:xfrm>
            <a:off x="381075" y="863700"/>
            <a:ext cx="96870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7800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Sentiment Analysis of Twitter Data on the Ukraine Russia War</a:t>
            </a:r>
            <a:endParaRPr b="1" sz="78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13" name="Google Shape;313;p22"/>
          <p:cNvSpPr txBox="1"/>
          <p:nvPr/>
        </p:nvSpPr>
        <p:spPr>
          <a:xfrm>
            <a:off x="864675" y="4827425"/>
            <a:ext cx="87198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300">
                <a:solidFill>
                  <a:srgbClr val="0C0C0C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Exploring Public Opinion Dynamics</a:t>
            </a:r>
            <a:endParaRPr sz="37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14" name="Google Shape;314;p22"/>
          <p:cNvSpPr txBox="1"/>
          <p:nvPr/>
        </p:nvSpPr>
        <p:spPr>
          <a:xfrm>
            <a:off x="368800" y="6962625"/>
            <a:ext cx="89271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B. Hemanth </a:t>
            </a:r>
            <a:r>
              <a:rPr lang="en-US" sz="4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Chowdary - 192211206</a:t>
            </a:r>
            <a:endParaRPr sz="4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5" name="Google Shape;315;p22"/>
          <p:cNvSpPr txBox="1"/>
          <p:nvPr/>
        </p:nvSpPr>
        <p:spPr>
          <a:xfrm>
            <a:off x="368800" y="7829275"/>
            <a:ext cx="9119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K. Bharath Chandra - 192211298</a:t>
            </a:r>
            <a:endParaRPr sz="4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6" name="Google Shape;316;p22"/>
          <p:cNvSpPr txBox="1"/>
          <p:nvPr/>
        </p:nvSpPr>
        <p:spPr>
          <a:xfrm>
            <a:off x="368800" y="8644975"/>
            <a:ext cx="89271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V. Khyathi Keerthana - 192211631</a:t>
            </a:r>
            <a:endParaRPr sz="4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1"/>
          <p:cNvSpPr txBox="1"/>
          <p:nvPr/>
        </p:nvSpPr>
        <p:spPr>
          <a:xfrm>
            <a:off x="1143000" y="309975"/>
            <a:ext cx="13686900" cy="17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WordCloud ANALYSIS</a:t>
            </a:r>
            <a:endParaRPr sz="9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4" name="Google Shape;424;p31"/>
          <p:cNvSpPr txBox="1"/>
          <p:nvPr/>
        </p:nvSpPr>
        <p:spPr>
          <a:xfrm>
            <a:off x="538100" y="2139488"/>
            <a:ext cx="8451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WordCloud of mostly used words in the </a:t>
            </a:r>
            <a:r>
              <a:rPr b="1"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positive</a:t>
            </a:r>
            <a:r>
              <a:rPr b="1"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tweets:</a:t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5" name="Google Shape;425;p31"/>
          <p:cNvSpPr txBox="1"/>
          <p:nvPr/>
        </p:nvSpPr>
        <p:spPr>
          <a:xfrm>
            <a:off x="9275925" y="2139500"/>
            <a:ext cx="8451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WordCloud of mostly used words in the Negative tweets:</a:t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6" name="Google Shape;4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75" y="3564625"/>
            <a:ext cx="8450849" cy="611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0900" y="3564625"/>
            <a:ext cx="8201025" cy="611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7E8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37D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825" y="3120426"/>
            <a:ext cx="5926426" cy="62944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3"/>
          <p:cNvGrpSpPr/>
          <p:nvPr/>
        </p:nvGrpSpPr>
        <p:grpSpPr>
          <a:xfrm>
            <a:off x="9596068" y="3684618"/>
            <a:ext cx="11234955" cy="1032932"/>
            <a:chOff x="0" y="-9525"/>
            <a:chExt cx="2959001" cy="272048"/>
          </a:xfrm>
        </p:grpSpPr>
        <p:sp>
          <p:nvSpPr>
            <p:cNvPr id="323" name="Google Shape;323;p23"/>
            <p:cNvSpPr/>
            <p:nvPr/>
          </p:nvSpPr>
          <p:spPr>
            <a:xfrm>
              <a:off x="0" y="0"/>
              <a:ext cx="2959001" cy="262523"/>
            </a:xfrm>
            <a:custGeom>
              <a:rect b="b" l="l" r="r" t="t"/>
              <a:pathLst>
                <a:path extrusionOk="0" h="262523" w="2959001">
                  <a:moveTo>
                    <a:pt x="35144" y="0"/>
                  </a:moveTo>
                  <a:lnTo>
                    <a:pt x="2923857" y="0"/>
                  </a:lnTo>
                  <a:cubicBezTo>
                    <a:pt x="2943266" y="0"/>
                    <a:pt x="2959001" y="15734"/>
                    <a:pt x="2959001" y="35144"/>
                  </a:cubicBezTo>
                  <a:lnTo>
                    <a:pt x="2959001" y="227379"/>
                  </a:lnTo>
                  <a:cubicBezTo>
                    <a:pt x="2959001" y="246789"/>
                    <a:pt x="2943266" y="262523"/>
                    <a:pt x="2923857" y="262523"/>
                  </a:cubicBezTo>
                  <a:lnTo>
                    <a:pt x="35144" y="262523"/>
                  </a:lnTo>
                  <a:cubicBezTo>
                    <a:pt x="15734" y="262523"/>
                    <a:pt x="0" y="246789"/>
                    <a:pt x="0" y="227379"/>
                  </a:cubicBezTo>
                  <a:lnTo>
                    <a:pt x="0" y="35144"/>
                  </a:lnTo>
                  <a:cubicBezTo>
                    <a:pt x="0" y="15734"/>
                    <a:pt x="15734" y="0"/>
                    <a:pt x="35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3"/>
            <p:cNvSpPr txBox="1"/>
            <p:nvPr/>
          </p:nvSpPr>
          <p:spPr>
            <a:xfrm>
              <a:off x="0" y="-9525"/>
              <a:ext cx="2959001" cy="2720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23"/>
          <p:cNvGrpSpPr/>
          <p:nvPr/>
        </p:nvGrpSpPr>
        <p:grpSpPr>
          <a:xfrm>
            <a:off x="10141188" y="5080543"/>
            <a:ext cx="10689835" cy="1032932"/>
            <a:chOff x="0" y="-9525"/>
            <a:chExt cx="2815430" cy="272048"/>
          </a:xfrm>
        </p:grpSpPr>
        <p:sp>
          <p:nvSpPr>
            <p:cNvPr id="326" name="Google Shape;326;p23"/>
            <p:cNvSpPr/>
            <p:nvPr/>
          </p:nvSpPr>
          <p:spPr>
            <a:xfrm>
              <a:off x="0" y="0"/>
              <a:ext cx="2815430" cy="262523"/>
            </a:xfrm>
            <a:custGeom>
              <a:rect b="b" l="l" r="r" t="t"/>
              <a:pathLst>
                <a:path extrusionOk="0" h="262523" w="2815430">
                  <a:moveTo>
                    <a:pt x="36936" y="0"/>
                  </a:moveTo>
                  <a:lnTo>
                    <a:pt x="2778494" y="0"/>
                  </a:lnTo>
                  <a:cubicBezTo>
                    <a:pt x="2788290" y="0"/>
                    <a:pt x="2797685" y="3891"/>
                    <a:pt x="2804612" y="10818"/>
                  </a:cubicBezTo>
                  <a:cubicBezTo>
                    <a:pt x="2811538" y="17745"/>
                    <a:pt x="2815430" y="27140"/>
                    <a:pt x="2815430" y="36936"/>
                  </a:cubicBezTo>
                  <a:lnTo>
                    <a:pt x="2815430" y="225587"/>
                  </a:lnTo>
                  <a:cubicBezTo>
                    <a:pt x="2815430" y="245986"/>
                    <a:pt x="2798893" y="262523"/>
                    <a:pt x="2778494" y="262523"/>
                  </a:cubicBezTo>
                  <a:lnTo>
                    <a:pt x="36936" y="262523"/>
                  </a:lnTo>
                  <a:cubicBezTo>
                    <a:pt x="16537" y="262523"/>
                    <a:pt x="0" y="245986"/>
                    <a:pt x="0" y="225587"/>
                  </a:cubicBezTo>
                  <a:lnTo>
                    <a:pt x="0" y="36936"/>
                  </a:lnTo>
                  <a:cubicBezTo>
                    <a:pt x="0" y="16537"/>
                    <a:pt x="16537" y="0"/>
                    <a:pt x="369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3"/>
            <p:cNvSpPr txBox="1"/>
            <p:nvPr/>
          </p:nvSpPr>
          <p:spPr>
            <a:xfrm>
              <a:off x="0" y="-9525"/>
              <a:ext cx="2815430" cy="2720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23"/>
          <p:cNvGrpSpPr/>
          <p:nvPr/>
        </p:nvGrpSpPr>
        <p:grpSpPr>
          <a:xfrm>
            <a:off x="7435051" y="6476468"/>
            <a:ext cx="13395977" cy="1032932"/>
            <a:chOff x="0" y="-9525"/>
            <a:chExt cx="3528158" cy="272048"/>
          </a:xfrm>
        </p:grpSpPr>
        <p:sp>
          <p:nvSpPr>
            <p:cNvPr id="329" name="Google Shape;329;p23"/>
            <p:cNvSpPr/>
            <p:nvPr/>
          </p:nvSpPr>
          <p:spPr>
            <a:xfrm>
              <a:off x="0" y="0"/>
              <a:ext cx="3528158" cy="262523"/>
            </a:xfrm>
            <a:custGeom>
              <a:rect b="b" l="l" r="r" t="t"/>
              <a:pathLst>
                <a:path extrusionOk="0" h="262523" w="3528158">
                  <a:moveTo>
                    <a:pt x="29474" y="0"/>
                  </a:moveTo>
                  <a:lnTo>
                    <a:pt x="3498683" y="0"/>
                  </a:lnTo>
                  <a:cubicBezTo>
                    <a:pt x="3514961" y="0"/>
                    <a:pt x="3528158" y="13196"/>
                    <a:pt x="3528158" y="29474"/>
                  </a:cubicBezTo>
                  <a:lnTo>
                    <a:pt x="3528158" y="233049"/>
                  </a:lnTo>
                  <a:cubicBezTo>
                    <a:pt x="3528158" y="249327"/>
                    <a:pt x="3514961" y="262523"/>
                    <a:pt x="3498683" y="262523"/>
                  </a:cubicBezTo>
                  <a:lnTo>
                    <a:pt x="29474" y="262523"/>
                  </a:lnTo>
                  <a:cubicBezTo>
                    <a:pt x="13196" y="262523"/>
                    <a:pt x="0" y="249327"/>
                    <a:pt x="0" y="233049"/>
                  </a:cubicBezTo>
                  <a:lnTo>
                    <a:pt x="0" y="29474"/>
                  </a:lnTo>
                  <a:cubicBezTo>
                    <a:pt x="0" y="13196"/>
                    <a:pt x="13196" y="0"/>
                    <a:pt x="294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3"/>
            <p:cNvSpPr txBox="1"/>
            <p:nvPr/>
          </p:nvSpPr>
          <p:spPr>
            <a:xfrm>
              <a:off x="0" y="-9525"/>
              <a:ext cx="3528157" cy="2720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23"/>
          <p:cNvGrpSpPr/>
          <p:nvPr/>
        </p:nvGrpSpPr>
        <p:grpSpPr>
          <a:xfrm>
            <a:off x="7902195" y="7872394"/>
            <a:ext cx="12928832" cy="1032932"/>
            <a:chOff x="0" y="-9525"/>
            <a:chExt cx="3405124" cy="272048"/>
          </a:xfrm>
        </p:grpSpPr>
        <p:sp>
          <p:nvSpPr>
            <p:cNvPr id="332" name="Google Shape;332;p23"/>
            <p:cNvSpPr/>
            <p:nvPr/>
          </p:nvSpPr>
          <p:spPr>
            <a:xfrm>
              <a:off x="0" y="0"/>
              <a:ext cx="3405124" cy="262523"/>
            </a:xfrm>
            <a:custGeom>
              <a:rect b="b" l="l" r="r" t="t"/>
              <a:pathLst>
                <a:path extrusionOk="0" h="262523" w="3405124">
                  <a:moveTo>
                    <a:pt x="30539" y="0"/>
                  </a:moveTo>
                  <a:lnTo>
                    <a:pt x="3374584" y="0"/>
                  </a:lnTo>
                  <a:cubicBezTo>
                    <a:pt x="3382684" y="0"/>
                    <a:pt x="3390452" y="3218"/>
                    <a:pt x="3396179" y="8945"/>
                  </a:cubicBezTo>
                  <a:cubicBezTo>
                    <a:pt x="3401906" y="14672"/>
                    <a:pt x="3405124" y="22440"/>
                    <a:pt x="3405124" y="30539"/>
                  </a:cubicBezTo>
                  <a:lnTo>
                    <a:pt x="3405124" y="231984"/>
                  </a:lnTo>
                  <a:cubicBezTo>
                    <a:pt x="3405124" y="240083"/>
                    <a:pt x="3401906" y="247851"/>
                    <a:pt x="3396179" y="253578"/>
                  </a:cubicBezTo>
                  <a:cubicBezTo>
                    <a:pt x="3390452" y="259305"/>
                    <a:pt x="3382684" y="262523"/>
                    <a:pt x="3374584" y="262523"/>
                  </a:cubicBezTo>
                  <a:lnTo>
                    <a:pt x="30539" y="262523"/>
                  </a:lnTo>
                  <a:cubicBezTo>
                    <a:pt x="22440" y="262523"/>
                    <a:pt x="14672" y="259305"/>
                    <a:pt x="8945" y="253578"/>
                  </a:cubicBezTo>
                  <a:cubicBezTo>
                    <a:pt x="3218" y="247851"/>
                    <a:pt x="0" y="240083"/>
                    <a:pt x="0" y="231984"/>
                  </a:cubicBezTo>
                  <a:lnTo>
                    <a:pt x="0" y="30539"/>
                  </a:lnTo>
                  <a:cubicBezTo>
                    <a:pt x="0" y="22440"/>
                    <a:pt x="3218" y="14672"/>
                    <a:pt x="8945" y="8945"/>
                  </a:cubicBezTo>
                  <a:cubicBezTo>
                    <a:pt x="14672" y="3218"/>
                    <a:pt x="22440" y="0"/>
                    <a:pt x="30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3"/>
            <p:cNvSpPr txBox="1"/>
            <p:nvPr/>
          </p:nvSpPr>
          <p:spPr>
            <a:xfrm>
              <a:off x="0" y="-9525"/>
              <a:ext cx="3405123" cy="2720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p23"/>
          <p:cNvSpPr txBox="1"/>
          <p:nvPr/>
        </p:nvSpPr>
        <p:spPr>
          <a:xfrm>
            <a:off x="8324300" y="3672350"/>
            <a:ext cx="11006100" cy="51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37">
                <a:latin typeface="Didact Gothic"/>
                <a:ea typeface="Didact Gothic"/>
                <a:cs typeface="Didact Gothic"/>
                <a:sym typeface="Didact Gothic"/>
              </a:rPr>
              <a:t>   </a:t>
            </a:r>
            <a:r>
              <a:rPr b="0" i="0" lang="en-US" sz="4437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Introduction t</a:t>
            </a:r>
            <a:r>
              <a:rPr lang="en-US" sz="4437">
                <a:latin typeface="Didact Gothic"/>
                <a:ea typeface="Didact Gothic"/>
                <a:cs typeface="Didact Gothic"/>
                <a:sym typeface="Didact Gothic"/>
              </a:rPr>
              <a:t>o Sentiment Analysis</a:t>
            </a:r>
            <a:endParaRPr/>
          </a:p>
          <a:p>
            <a:pPr indent="0" lvl="0" marL="0" marR="0" rtl="0" algn="ctr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37">
                <a:latin typeface="Didact Gothic"/>
                <a:ea typeface="Didact Gothic"/>
                <a:cs typeface="Didact Gothic"/>
                <a:sym typeface="Didact Gothic"/>
              </a:rPr>
              <a:t>Objective of the Research</a:t>
            </a:r>
            <a:endParaRPr/>
          </a:p>
          <a:p>
            <a:pPr indent="0" lvl="0" marL="0" marR="0" rtl="0" algn="ctr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37">
                <a:latin typeface="Didact Gothic"/>
                <a:ea typeface="Didact Gothic"/>
                <a:cs typeface="Didact Gothic"/>
                <a:sym typeface="Didact Gothic"/>
              </a:rPr>
              <a:t>Methodology</a:t>
            </a:r>
            <a:endParaRPr/>
          </a:p>
          <a:p>
            <a:pPr indent="0" lvl="0" marL="0" marR="0" rtl="0" algn="ctr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37">
                <a:latin typeface="Didact Gothic"/>
                <a:ea typeface="Didact Gothic"/>
                <a:cs typeface="Didact Gothic"/>
                <a:sym typeface="Didact Gothic"/>
              </a:rPr>
              <a:t>Results</a:t>
            </a:r>
            <a:endParaRPr sz="4437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35" name="Google Shape;335;p23"/>
          <p:cNvSpPr txBox="1"/>
          <p:nvPr/>
        </p:nvSpPr>
        <p:spPr>
          <a:xfrm>
            <a:off x="227021" y="752074"/>
            <a:ext cx="17834100" cy="16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959" u="none" cap="none" strike="noStrik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TABLE OF CONTENTS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7E8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 txBox="1"/>
          <p:nvPr/>
        </p:nvSpPr>
        <p:spPr>
          <a:xfrm>
            <a:off x="635525" y="2009100"/>
            <a:ext cx="152373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just"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b="1" lang="en-US" sz="3900"/>
              <a:t>Background: </a:t>
            </a:r>
            <a:r>
              <a:rPr lang="en-US" sz="3900"/>
              <a:t>The Russia-Ukraine conflict has sparked intense global discourse, with divergent opinions and emotions prevalent across social media platforms.</a:t>
            </a:r>
            <a:endParaRPr sz="3900"/>
          </a:p>
        </p:txBody>
      </p:sp>
      <p:sp>
        <p:nvSpPr>
          <p:cNvPr id="341" name="Google Shape;341;p24"/>
          <p:cNvSpPr txBox="1"/>
          <p:nvPr/>
        </p:nvSpPr>
        <p:spPr>
          <a:xfrm>
            <a:off x="1118675" y="635450"/>
            <a:ext cx="76368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INTRODUCTION</a:t>
            </a:r>
            <a:endParaRPr sz="62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42" name="Google Shape;342;p24"/>
          <p:cNvSpPr txBox="1"/>
          <p:nvPr/>
        </p:nvSpPr>
        <p:spPr>
          <a:xfrm>
            <a:off x="635525" y="3915250"/>
            <a:ext cx="152373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Char char="●"/>
            </a:pPr>
            <a:r>
              <a:rPr b="1" lang="en-US" sz="3900">
                <a:solidFill>
                  <a:schemeClr val="dk1"/>
                </a:solidFill>
              </a:rPr>
              <a:t>Significance of Twitter: </a:t>
            </a:r>
            <a:r>
              <a:rPr lang="en-US" sz="3900">
                <a:solidFill>
                  <a:schemeClr val="dk1"/>
                </a:solidFill>
              </a:rPr>
              <a:t>Twitter serves as a prominent platform for real-time expression, making it an ideal source for studying public sentiment during contentious events.</a:t>
            </a:r>
            <a:endParaRPr sz="3900">
              <a:solidFill>
                <a:schemeClr val="dk1"/>
              </a:solidFill>
            </a:endParaRPr>
          </a:p>
        </p:txBody>
      </p:sp>
      <p:sp>
        <p:nvSpPr>
          <p:cNvPr id="343" name="Google Shape;343;p24"/>
          <p:cNvSpPr txBox="1"/>
          <p:nvPr/>
        </p:nvSpPr>
        <p:spPr>
          <a:xfrm>
            <a:off x="635525" y="5821400"/>
            <a:ext cx="15237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just"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b="1" lang="en-US" sz="3900">
                <a:latin typeface="Catamaran"/>
                <a:ea typeface="Catamaran"/>
                <a:cs typeface="Catamaran"/>
                <a:sym typeface="Catamaran"/>
              </a:rPr>
              <a:t>Objective: </a:t>
            </a:r>
            <a:r>
              <a:rPr lang="en-US" sz="3900">
                <a:latin typeface="Catamaran Medium"/>
                <a:ea typeface="Catamaran Medium"/>
                <a:cs typeface="Catamaran Medium"/>
                <a:sym typeface="Catamaran Medium"/>
              </a:rPr>
              <a:t>This project aims to conduct sentiment analysis on Twitter data related to the Russia-Ukraine conflict from January to June 2022.</a:t>
            </a:r>
            <a:endParaRPr sz="3900"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344" name="Google Shape;344;p24"/>
          <p:cNvSpPr txBox="1"/>
          <p:nvPr/>
        </p:nvSpPr>
        <p:spPr>
          <a:xfrm>
            <a:off x="635525" y="7188750"/>
            <a:ext cx="152373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76250" lvl="0" marL="457200" rtl="0" algn="just">
              <a:spcBef>
                <a:spcPts val="0"/>
              </a:spcBef>
              <a:spcAft>
                <a:spcPts val="0"/>
              </a:spcAft>
              <a:buSzPts val="3900"/>
              <a:buChar char="●"/>
            </a:pPr>
            <a:r>
              <a:rPr b="1" lang="en-US" sz="3900">
                <a:latin typeface="Catamaran"/>
                <a:ea typeface="Catamaran"/>
                <a:cs typeface="Catamaran"/>
                <a:sym typeface="Catamaran"/>
              </a:rPr>
              <a:t>Implications: </a:t>
            </a:r>
            <a:r>
              <a:rPr lang="en-US" sz="3900">
                <a:latin typeface="Catamaran Medium"/>
                <a:ea typeface="Catamaran Medium"/>
                <a:cs typeface="Catamaran Medium"/>
                <a:sym typeface="Catamaran Medium"/>
              </a:rPr>
              <a:t>Insights derived from this analysis hold implications for policymakers, media professionals, and researchers, contributing to a deeper understanding of public opinion dynamics during geopolitical conflicts.</a:t>
            </a:r>
            <a:endParaRPr sz="3900"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7E8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650" y="4508726"/>
            <a:ext cx="7593799" cy="5780913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5"/>
          <p:cNvSpPr/>
          <p:nvPr/>
        </p:nvSpPr>
        <p:spPr>
          <a:xfrm>
            <a:off x="9346918" y="586443"/>
            <a:ext cx="769528" cy="1872075"/>
          </a:xfrm>
          <a:custGeom>
            <a:rect b="b" l="l" r="r" t="t"/>
            <a:pathLst>
              <a:path extrusionOk="0" h="493057" w="202674">
                <a:moveTo>
                  <a:pt x="101337" y="0"/>
                </a:moveTo>
                <a:lnTo>
                  <a:pt x="101337" y="0"/>
                </a:lnTo>
                <a:cubicBezTo>
                  <a:pt x="157304" y="0"/>
                  <a:pt x="202674" y="45370"/>
                  <a:pt x="202674" y="101337"/>
                </a:cubicBezTo>
                <a:lnTo>
                  <a:pt x="202674" y="391720"/>
                </a:lnTo>
                <a:cubicBezTo>
                  <a:pt x="202674" y="418596"/>
                  <a:pt x="191998" y="444371"/>
                  <a:pt x="172993" y="463376"/>
                </a:cubicBezTo>
                <a:cubicBezTo>
                  <a:pt x="153989" y="482380"/>
                  <a:pt x="128213" y="493057"/>
                  <a:pt x="101337" y="493057"/>
                </a:cubicBezTo>
                <a:lnTo>
                  <a:pt x="101337" y="493057"/>
                </a:lnTo>
                <a:cubicBezTo>
                  <a:pt x="74461" y="493057"/>
                  <a:pt x="48685" y="482380"/>
                  <a:pt x="29681" y="463376"/>
                </a:cubicBezTo>
                <a:cubicBezTo>
                  <a:pt x="10677" y="444371"/>
                  <a:pt x="0" y="418596"/>
                  <a:pt x="0" y="391720"/>
                </a:cubicBezTo>
                <a:lnTo>
                  <a:pt x="0" y="101337"/>
                </a:lnTo>
                <a:cubicBezTo>
                  <a:pt x="0" y="74461"/>
                  <a:pt x="10677" y="48685"/>
                  <a:pt x="29681" y="29681"/>
                </a:cubicBezTo>
                <a:cubicBezTo>
                  <a:pt x="48685" y="10677"/>
                  <a:pt x="74461" y="0"/>
                  <a:pt x="1013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5"/>
          <p:cNvSpPr/>
          <p:nvPr/>
        </p:nvSpPr>
        <p:spPr>
          <a:xfrm>
            <a:off x="9346918" y="2990700"/>
            <a:ext cx="769528" cy="1872075"/>
          </a:xfrm>
          <a:custGeom>
            <a:rect b="b" l="l" r="r" t="t"/>
            <a:pathLst>
              <a:path extrusionOk="0" h="493057" w="202674">
                <a:moveTo>
                  <a:pt x="101337" y="0"/>
                </a:moveTo>
                <a:lnTo>
                  <a:pt x="101337" y="0"/>
                </a:lnTo>
                <a:cubicBezTo>
                  <a:pt x="157304" y="0"/>
                  <a:pt x="202674" y="45370"/>
                  <a:pt x="202674" y="101337"/>
                </a:cubicBezTo>
                <a:lnTo>
                  <a:pt x="202674" y="391720"/>
                </a:lnTo>
                <a:cubicBezTo>
                  <a:pt x="202674" y="418596"/>
                  <a:pt x="191998" y="444371"/>
                  <a:pt x="172993" y="463376"/>
                </a:cubicBezTo>
                <a:cubicBezTo>
                  <a:pt x="153989" y="482380"/>
                  <a:pt x="128213" y="493057"/>
                  <a:pt x="101337" y="493057"/>
                </a:cubicBezTo>
                <a:lnTo>
                  <a:pt x="101337" y="493057"/>
                </a:lnTo>
                <a:cubicBezTo>
                  <a:pt x="74461" y="493057"/>
                  <a:pt x="48685" y="482380"/>
                  <a:pt x="29681" y="463376"/>
                </a:cubicBezTo>
                <a:cubicBezTo>
                  <a:pt x="10677" y="444371"/>
                  <a:pt x="0" y="418596"/>
                  <a:pt x="0" y="391720"/>
                </a:cubicBezTo>
                <a:lnTo>
                  <a:pt x="0" y="101337"/>
                </a:lnTo>
                <a:cubicBezTo>
                  <a:pt x="0" y="74461"/>
                  <a:pt x="10677" y="48685"/>
                  <a:pt x="29681" y="29681"/>
                </a:cubicBezTo>
                <a:cubicBezTo>
                  <a:pt x="48685" y="10677"/>
                  <a:pt x="74461" y="0"/>
                  <a:pt x="1013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5"/>
          <p:cNvSpPr/>
          <p:nvPr/>
        </p:nvSpPr>
        <p:spPr>
          <a:xfrm>
            <a:off x="9346918" y="5394958"/>
            <a:ext cx="769528" cy="1872075"/>
          </a:xfrm>
          <a:custGeom>
            <a:rect b="b" l="l" r="r" t="t"/>
            <a:pathLst>
              <a:path extrusionOk="0" h="493057" w="202674">
                <a:moveTo>
                  <a:pt x="101337" y="0"/>
                </a:moveTo>
                <a:lnTo>
                  <a:pt x="101337" y="0"/>
                </a:lnTo>
                <a:cubicBezTo>
                  <a:pt x="157304" y="0"/>
                  <a:pt x="202674" y="45370"/>
                  <a:pt x="202674" y="101337"/>
                </a:cubicBezTo>
                <a:lnTo>
                  <a:pt x="202674" y="391720"/>
                </a:lnTo>
                <a:cubicBezTo>
                  <a:pt x="202674" y="418596"/>
                  <a:pt x="191998" y="444371"/>
                  <a:pt x="172993" y="463376"/>
                </a:cubicBezTo>
                <a:cubicBezTo>
                  <a:pt x="153989" y="482380"/>
                  <a:pt x="128213" y="493057"/>
                  <a:pt x="101337" y="493057"/>
                </a:cubicBezTo>
                <a:lnTo>
                  <a:pt x="101337" y="493057"/>
                </a:lnTo>
                <a:cubicBezTo>
                  <a:pt x="74461" y="493057"/>
                  <a:pt x="48685" y="482380"/>
                  <a:pt x="29681" y="463376"/>
                </a:cubicBezTo>
                <a:cubicBezTo>
                  <a:pt x="10677" y="444371"/>
                  <a:pt x="0" y="418596"/>
                  <a:pt x="0" y="391720"/>
                </a:cubicBezTo>
                <a:lnTo>
                  <a:pt x="0" y="101337"/>
                </a:lnTo>
                <a:cubicBezTo>
                  <a:pt x="0" y="74461"/>
                  <a:pt x="10677" y="48685"/>
                  <a:pt x="29681" y="29681"/>
                </a:cubicBezTo>
                <a:cubicBezTo>
                  <a:pt x="48685" y="10677"/>
                  <a:pt x="74461" y="0"/>
                  <a:pt x="1013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5"/>
          <p:cNvSpPr/>
          <p:nvPr/>
        </p:nvSpPr>
        <p:spPr>
          <a:xfrm>
            <a:off x="9346918" y="7799215"/>
            <a:ext cx="769528" cy="1872075"/>
          </a:xfrm>
          <a:custGeom>
            <a:rect b="b" l="l" r="r" t="t"/>
            <a:pathLst>
              <a:path extrusionOk="0" h="493057" w="202674">
                <a:moveTo>
                  <a:pt x="101337" y="0"/>
                </a:moveTo>
                <a:lnTo>
                  <a:pt x="101337" y="0"/>
                </a:lnTo>
                <a:cubicBezTo>
                  <a:pt x="157304" y="0"/>
                  <a:pt x="202674" y="45370"/>
                  <a:pt x="202674" y="101337"/>
                </a:cubicBezTo>
                <a:lnTo>
                  <a:pt x="202674" y="391720"/>
                </a:lnTo>
                <a:cubicBezTo>
                  <a:pt x="202674" y="418596"/>
                  <a:pt x="191998" y="444371"/>
                  <a:pt x="172993" y="463376"/>
                </a:cubicBezTo>
                <a:cubicBezTo>
                  <a:pt x="153989" y="482380"/>
                  <a:pt x="128213" y="493057"/>
                  <a:pt x="101337" y="493057"/>
                </a:cubicBezTo>
                <a:lnTo>
                  <a:pt x="101337" y="493057"/>
                </a:lnTo>
                <a:cubicBezTo>
                  <a:pt x="74461" y="493057"/>
                  <a:pt x="48685" y="482380"/>
                  <a:pt x="29681" y="463376"/>
                </a:cubicBezTo>
                <a:cubicBezTo>
                  <a:pt x="10677" y="444371"/>
                  <a:pt x="0" y="418596"/>
                  <a:pt x="0" y="391720"/>
                </a:cubicBezTo>
                <a:lnTo>
                  <a:pt x="0" y="101337"/>
                </a:lnTo>
                <a:cubicBezTo>
                  <a:pt x="0" y="74461"/>
                  <a:pt x="10677" y="48685"/>
                  <a:pt x="29681" y="29681"/>
                </a:cubicBezTo>
                <a:cubicBezTo>
                  <a:pt x="48685" y="10677"/>
                  <a:pt x="74461" y="0"/>
                  <a:pt x="1013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5"/>
          <p:cNvSpPr txBox="1"/>
          <p:nvPr/>
        </p:nvSpPr>
        <p:spPr>
          <a:xfrm>
            <a:off x="688354" y="1113917"/>
            <a:ext cx="7610400" cy="25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>
                <a:latin typeface="Catamaran"/>
                <a:ea typeface="Catamaran"/>
                <a:cs typeface="Catamaran"/>
                <a:sym typeface="Catamaran"/>
              </a:rPr>
              <a:t>Sentiment Analysis Process</a:t>
            </a:r>
            <a:endParaRPr/>
          </a:p>
        </p:txBody>
      </p:sp>
      <p:sp>
        <p:nvSpPr>
          <p:cNvPr id="355" name="Google Shape;355;p25"/>
          <p:cNvSpPr txBox="1"/>
          <p:nvPr/>
        </p:nvSpPr>
        <p:spPr>
          <a:xfrm rot="-5400000">
            <a:off x="8759755" y="1300340"/>
            <a:ext cx="1983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87" u="none" cap="none" strike="noStrik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STEP 1</a:t>
            </a:r>
            <a:endParaRPr/>
          </a:p>
        </p:txBody>
      </p:sp>
      <p:sp>
        <p:nvSpPr>
          <p:cNvPr id="356" name="Google Shape;356;p25"/>
          <p:cNvSpPr txBox="1"/>
          <p:nvPr/>
        </p:nvSpPr>
        <p:spPr>
          <a:xfrm rot="-5400000">
            <a:off x="8759755" y="3714353"/>
            <a:ext cx="1983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87" u="none" cap="none" strike="noStrik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STEP 2</a:t>
            </a:r>
            <a:endParaRPr/>
          </a:p>
        </p:txBody>
      </p:sp>
      <p:sp>
        <p:nvSpPr>
          <p:cNvPr id="357" name="Google Shape;357;p25"/>
          <p:cNvSpPr txBox="1"/>
          <p:nvPr/>
        </p:nvSpPr>
        <p:spPr>
          <a:xfrm rot="-5400000">
            <a:off x="8759755" y="6128366"/>
            <a:ext cx="1983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87" u="none" cap="none" strike="noStrik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STEP 3</a:t>
            </a:r>
            <a:endParaRPr/>
          </a:p>
        </p:txBody>
      </p:sp>
      <p:sp>
        <p:nvSpPr>
          <p:cNvPr id="358" name="Google Shape;358;p25"/>
          <p:cNvSpPr txBox="1"/>
          <p:nvPr/>
        </p:nvSpPr>
        <p:spPr>
          <a:xfrm rot="-5400000">
            <a:off x="8759755" y="8542378"/>
            <a:ext cx="1983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87" u="none" cap="none" strike="noStrik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STEP 4</a:t>
            </a:r>
            <a:endParaRPr/>
          </a:p>
        </p:txBody>
      </p:sp>
      <p:sp>
        <p:nvSpPr>
          <p:cNvPr id="359" name="Google Shape;359;p25"/>
          <p:cNvSpPr txBox="1"/>
          <p:nvPr/>
        </p:nvSpPr>
        <p:spPr>
          <a:xfrm>
            <a:off x="10602221" y="1062986"/>
            <a:ext cx="2496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rPr>
              <a:t>Data Collection</a:t>
            </a:r>
            <a:endParaRPr/>
          </a:p>
        </p:txBody>
      </p:sp>
      <p:sp>
        <p:nvSpPr>
          <p:cNvPr id="360" name="Google Shape;360;p25"/>
          <p:cNvSpPr txBox="1"/>
          <p:nvPr/>
        </p:nvSpPr>
        <p:spPr>
          <a:xfrm>
            <a:off x="10602221" y="3460717"/>
            <a:ext cx="2496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rPr>
              <a:t>Data Cleaning and Preprocessing </a:t>
            </a:r>
            <a:endParaRPr/>
          </a:p>
        </p:txBody>
      </p:sp>
      <p:sp>
        <p:nvSpPr>
          <p:cNvPr id="361" name="Google Shape;361;p25"/>
          <p:cNvSpPr txBox="1"/>
          <p:nvPr/>
        </p:nvSpPr>
        <p:spPr>
          <a:xfrm>
            <a:off x="10602221" y="5843879"/>
            <a:ext cx="2496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rPr>
              <a:t>Sentiment Analysis using VADER</a:t>
            </a:r>
            <a:endParaRPr/>
          </a:p>
        </p:txBody>
      </p:sp>
      <p:sp>
        <p:nvSpPr>
          <p:cNvPr id="362" name="Google Shape;362;p25"/>
          <p:cNvSpPr txBox="1"/>
          <p:nvPr/>
        </p:nvSpPr>
        <p:spPr>
          <a:xfrm>
            <a:off x="10602221" y="8320379"/>
            <a:ext cx="2496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rPr>
              <a:t>Analysis and Visualization</a:t>
            </a:r>
            <a:endParaRPr/>
          </a:p>
        </p:txBody>
      </p:sp>
      <p:sp>
        <p:nvSpPr>
          <p:cNvPr id="363" name="Google Shape;363;p25"/>
          <p:cNvSpPr txBox="1"/>
          <p:nvPr/>
        </p:nvSpPr>
        <p:spPr>
          <a:xfrm>
            <a:off x="13313751" y="856250"/>
            <a:ext cx="3567900" cy="18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Didact Gothic"/>
                <a:ea typeface="Didact Gothic"/>
                <a:cs typeface="Didact Gothic"/>
                <a:sym typeface="Didact Gothic"/>
              </a:rPr>
              <a:t>Gathered 30,000 tweets on Russia-Ukraine conflict using relevant hashtags and keywords from Twitter API or third-party sources.</a:t>
            </a:r>
            <a:endParaRPr/>
          </a:p>
        </p:txBody>
      </p:sp>
      <p:sp>
        <p:nvSpPr>
          <p:cNvPr id="364" name="Google Shape;364;p25"/>
          <p:cNvSpPr txBox="1"/>
          <p:nvPr/>
        </p:nvSpPr>
        <p:spPr>
          <a:xfrm>
            <a:off x="13313751" y="3344236"/>
            <a:ext cx="4278900" cy="14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Didact Gothic"/>
                <a:ea typeface="Didact Gothic"/>
                <a:cs typeface="Didact Gothic"/>
                <a:sym typeface="Didact Gothic"/>
              </a:rPr>
              <a:t>Removed Twitter handles, URLs, special characters, and standardized text formats for consistency and analysis readiness.</a:t>
            </a:r>
            <a:endParaRPr/>
          </a:p>
        </p:txBody>
      </p:sp>
      <p:sp>
        <p:nvSpPr>
          <p:cNvPr id="365" name="Google Shape;365;p25"/>
          <p:cNvSpPr txBox="1"/>
          <p:nvPr/>
        </p:nvSpPr>
        <p:spPr>
          <a:xfrm>
            <a:off x="13313751" y="5751443"/>
            <a:ext cx="4176900" cy="14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Didact Gothic"/>
                <a:ea typeface="Didact Gothic"/>
                <a:cs typeface="Didact Gothic"/>
                <a:sym typeface="Didact Gothic"/>
              </a:rPr>
              <a:t>Utilized VADER tool for sentiment analysis, assigning compound scores to tweets representing overall sentiment polarity.</a:t>
            </a:r>
            <a:endParaRPr/>
          </a:p>
        </p:txBody>
      </p:sp>
      <p:sp>
        <p:nvSpPr>
          <p:cNvPr id="366" name="Google Shape;366;p25"/>
          <p:cNvSpPr txBox="1"/>
          <p:nvPr/>
        </p:nvSpPr>
        <p:spPr>
          <a:xfrm>
            <a:off x="13313751" y="8260706"/>
            <a:ext cx="4476000" cy="18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Didact Gothic"/>
                <a:ea typeface="Didact Gothic"/>
                <a:cs typeface="Didact Gothic"/>
                <a:sym typeface="Didact Gothic"/>
              </a:rPr>
              <a:t>Analyzed sentiment distribution and trends, visualizing results through graphs, word clouds, and kernel density estimates for effective communication.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7E8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2090" y="2122576"/>
            <a:ext cx="8160426" cy="8546573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6"/>
          <p:cNvSpPr txBox="1"/>
          <p:nvPr/>
        </p:nvSpPr>
        <p:spPr>
          <a:xfrm>
            <a:off x="1028700" y="550952"/>
            <a:ext cx="162306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latin typeface="Catamaran"/>
                <a:ea typeface="Catamaran"/>
                <a:cs typeface="Catamaran"/>
                <a:sym typeface="Catamaran"/>
              </a:rPr>
              <a:t>DATASET DESCRIPTION</a:t>
            </a:r>
            <a:endParaRPr/>
          </a:p>
        </p:txBody>
      </p:sp>
      <p:sp>
        <p:nvSpPr>
          <p:cNvPr id="373" name="Google Shape;373;p26"/>
          <p:cNvSpPr txBox="1"/>
          <p:nvPr/>
        </p:nvSpPr>
        <p:spPr>
          <a:xfrm>
            <a:off x="7738325" y="3608125"/>
            <a:ext cx="10092600" cy="4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Dataset:</a:t>
            </a:r>
            <a:r>
              <a:rPr lang="en-US" sz="4400">
                <a:solidFill>
                  <a:schemeClr val="dk1"/>
                </a:solidFill>
              </a:rPr>
              <a:t> 30,000 tweets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Timeframe:</a:t>
            </a:r>
            <a:r>
              <a:rPr lang="en-US" sz="4400">
                <a:solidFill>
                  <a:schemeClr val="dk1"/>
                </a:solidFill>
              </a:rPr>
              <a:t> January to June 2022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Keywords:</a:t>
            </a:r>
            <a:r>
              <a:rPr lang="en-US" sz="4400">
                <a:solidFill>
                  <a:schemeClr val="dk1"/>
                </a:solidFill>
              </a:rPr>
              <a:t> </a:t>
            </a:r>
            <a:r>
              <a:rPr lang="en-US" sz="4400">
                <a:solidFill>
                  <a:schemeClr val="dk1"/>
                </a:solidFill>
              </a:rPr>
              <a:t>Related to  Russia-Ukraine conflict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7E8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0275" y="2338401"/>
            <a:ext cx="2107900" cy="156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5275" y="3844654"/>
            <a:ext cx="2107925" cy="158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2957" y="2711850"/>
            <a:ext cx="1994268" cy="14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600" y="5135343"/>
            <a:ext cx="8490401" cy="5487082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7"/>
          <p:cNvSpPr txBox="1"/>
          <p:nvPr/>
        </p:nvSpPr>
        <p:spPr>
          <a:xfrm>
            <a:off x="484704" y="532140"/>
            <a:ext cx="17318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latin typeface="Catamaran"/>
                <a:ea typeface="Catamaran"/>
                <a:cs typeface="Catamaran"/>
                <a:sym typeface="Catamaran"/>
              </a:rPr>
              <a:t>OUR ANALYSIS </a:t>
            </a:r>
            <a:r>
              <a:rPr i="0" lang="en-US" sz="9500" u="none" cap="none" strike="noStrik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rPr>
              <a:t>PHILOSOPHY</a:t>
            </a:r>
            <a:endParaRPr/>
          </a:p>
        </p:txBody>
      </p:sp>
      <p:grpSp>
        <p:nvGrpSpPr>
          <p:cNvPr id="383" name="Google Shape;383;p27"/>
          <p:cNvGrpSpPr/>
          <p:nvPr/>
        </p:nvGrpSpPr>
        <p:grpSpPr>
          <a:xfrm>
            <a:off x="6501933" y="2291144"/>
            <a:ext cx="5284134" cy="2375562"/>
            <a:chOff x="0" y="-9525"/>
            <a:chExt cx="1391706" cy="625663"/>
          </a:xfrm>
        </p:grpSpPr>
        <p:sp>
          <p:nvSpPr>
            <p:cNvPr id="384" name="Google Shape;384;p27"/>
            <p:cNvSpPr/>
            <p:nvPr/>
          </p:nvSpPr>
          <p:spPr>
            <a:xfrm>
              <a:off x="0" y="0"/>
              <a:ext cx="1391706" cy="616138"/>
            </a:xfrm>
            <a:custGeom>
              <a:rect b="b" l="l" r="r" t="t"/>
              <a:pathLst>
                <a:path extrusionOk="0" h="616138" w="1391706">
                  <a:moveTo>
                    <a:pt x="42489" y="0"/>
                  </a:moveTo>
                  <a:lnTo>
                    <a:pt x="1349218" y="0"/>
                  </a:lnTo>
                  <a:cubicBezTo>
                    <a:pt x="1360486" y="0"/>
                    <a:pt x="1371293" y="4476"/>
                    <a:pt x="1379262" y="12445"/>
                  </a:cubicBezTo>
                  <a:cubicBezTo>
                    <a:pt x="1387230" y="20413"/>
                    <a:pt x="1391706" y="31220"/>
                    <a:pt x="1391706" y="42489"/>
                  </a:cubicBezTo>
                  <a:lnTo>
                    <a:pt x="1391706" y="573649"/>
                  </a:lnTo>
                  <a:cubicBezTo>
                    <a:pt x="1391706" y="584918"/>
                    <a:pt x="1387230" y="595725"/>
                    <a:pt x="1379262" y="603693"/>
                  </a:cubicBezTo>
                  <a:cubicBezTo>
                    <a:pt x="1371293" y="611661"/>
                    <a:pt x="1360486" y="616138"/>
                    <a:pt x="1349218" y="616138"/>
                  </a:cubicBezTo>
                  <a:lnTo>
                    <a:pt x="42489" y="616138"/>
                  </a:lnTo>
                  <a:cubicBezTo>
                    <a:pt x="19023" y="616138"/>
                    <a:pt x="0" y="597115"/>
                    <a:pt x="0" y="573649"/>
                  </a:cubicBezTo>
                  <a:lnTo>
                    <a:pt x="0" y="42489"/>
                  </a:lnTo>
                  <a:cubicBezTo>
                    <a:pt x="0" y="31220"/>
                    <a:pt x="4476" y="20413"/>
                    <a:pt x="12445" y="12445"/>
                  </a:cubicBezTo>
                  <a:cubicBezTo>
                    <a:pt x="20413" y="4476"/>
                    <a:pt x="31220" y="0"/>
                    <a:pt x="424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7"/>
            <p:cNvSpPr txBox="1"/>
            <p:nvPr/>
          </p:nvSpPr>
          <p:spPr>
            <a:xfrm>
              <a:off x="0" y="-9525"/>
              <a:ext cx="1391706" cy="62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p27"/>
          <p:cNvSpPr txBox="1"/>
          <p:nvPr/>
        </p:nvSpPr>
        <p:spPr>
          <a:xfrm>
            <a:off x="6624602" y="2887354"/>
            <a:ext cx="5038800" cy="10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99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rPr>
              <a:t>Insights for Decision-Making</a:t>
            </a:r>
            <a:endParaRPr/>
          </a:p>
        </p:txBody>
      </p:sp>
      <p:grpSp>
        <p:nvGrpSpPr>
          <p:cNvPr id="387" name="Google Shape;387;p27"/>
          <p:cNvGrpSpPr/>
          <p:nvPr/>
        </p:nvGrpSpPr>
        <p:grpSpPr>
          <a:xfrm>
            <a:off x="531590" y="6146160"/>
            <a:ext cx="3758932" cy="2576247"/>
            <a:chOff x="0" y="-9525"/>
            <a:chExt cx="990007" cy="678518"/>
          </a:xfrm>
        </p:grpSpPr>
        <p:sp>
          <p:nvSpPr>
            <p:cNvPr id="388" name="Google Shape;388;p27"/>
            <p:cNvSpPr/>
            <p:nvPr/>
          </p:nvSpPr>
          <p:spPr>
            <a:xfrm>
              <a:off x="0" y="0"/>
              <a:ext cx="990007" cy="668993"/>
            </a:xfrm>
            <a:custGeom>
              <a:rect b="b" l="l" r="r" t="t"/>
              <a:pathLst>
                <a:path extrusionOk="0" h="668993" w="990007">
                  <a:moveTo>
                    <a:pt x="59729" y="0"/>
                  </a:moveTo>
                  <a:lnTo>
                    <a:pt x="930278" y="0"/>
                  </a:lnTo>
                  <a:cubicBezTo>
                    <a:pt x="946119" y="0"/>
                    <a:pt x="961312" y="6293"/>
                    <a:pt x="972513" y="17494"/>
                  </a:cubicBezTo>
                  <a:cubicBezTo>
                    <a:pt x="983714" y="28695"/>
                    <a:pt x="990007" y="43888"/>
                    <a:pt x="990007" y="59729"/>
                  </a:cubicBezTo>
                  <a:lnTo>
                    <a:pt x="990007" y="609264"/>
                  </a:lnTo>
                  <a:cubicBezTo>
                    <a:pt x="990007" y="642251"/>
                    <a:pt x="963266" y="668993"/>
                    <a:pt x="930278" y="668993"/>
                  </a:cubicBezTo>
                  <a:lnTo>
                    <a:pt x="59729" y="668993"/>
                  </a:lnTo>
                  <a:cubicBezTo>
                    <a:pt x="26741" y="668993"/>
                    <a:pt x="0" y="642251"/>
                    <a:pt x="0" y="609264"/>
                  </a:cubicBezTo>
                  <a:lnTo>
                    <a:pt x="0" y="59729"/>
                  </a:lnTo>
                  <a:cubicBezTo>
                    <a:pt x="0" y="26741"/>
                    <a:pt x="26741" y="0"/>
                    <a:pt x="59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7"/>
            <p:cNvSpPr txBox="1"/>
            <p:nvPr/>
          </p:nvSpPr>
          <p:spPr>
            <a:xfrm>
              <a:off x="0" y="-9525"/>
              <a:ext cx="990007" cy="678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" name="Google Shape;390;p27"/>
          <p:cNvGrpSpPr/>
          <p:nvPr/>
        </p:nvGrpSpPr>
        <p:grpSpPr>
          <a:xfrm>
            <a:off x="13948719" y="6146160"/>
            <a:ext cx="3758932" cy="2576247"/>
            <a:chOff x="0" y="-9525"/>
            <a:chExt cx="990007" cy="678518"/>
          </a:xfrm>
        </p:grpSpPr>
        <p:sp>
          <p:nvSpPr>
            <p:cNvPr id="391" name="Google Shape;391;p27"/>
            <p:cNvSpPr/>
            <p:nvPr/>
          </p:nvSpPr>
          <p:spPr>
            <a:xfrm>
              <a:off x="0" y="0"/>
              <a:ext cx="990007" cy="668993"/>
            </a:xfrm>
            <a:custGeom>
              <a:rect b="b" l="l" r="r" t="t"/>
              <a:pathLst>
                <a:path extrusionOk="0" h="668993" w="990007">
                  <a:moveTo>
                    <a:pt x="59729" y="0"/>
                  </a:moveTo>
                  <a:lnTo>
                    <a:pt x="930278" y="0"/>
                  </a:lnTo>
                  <a:cubicBezTo>
                    <a:pt x="946119" y="0"/>
                    <a:pt x="961312" y="6293"/>
                    <a:pt x="972513" y="17494"/>
                  </a:cubicBezTo>
                  <a:cubicBezTo>
                    <a:pt x="983714" y="28695"/>
                    <a:pt x="990007" y="43888"/>
                    <a:pt x="990007" y="59729"/>
                  </a:cubicBezTo>
                  <a:lnTo>
                    <a:pt x="990007" y="609264"/>
                  </a:lnTo>
                  <a:cubicBezTo>
                    <a:pt x="990007" y="642251"/>
                    <a:pt x="963266" y="668993"/>
                    <a:pt x="930278" y="668993"/>
                  </a:cubicBezTo>
                  <a:lnTo>
                    <a:pt x="59729" y="668993"/>
                  </a:lnTo>
                  <a:cubicBezTo>
                    <a:pt x="26741" y="668993"/>
                    <a:pt x="0" y="642251"/>
                    <a:pt x="0" y="609264"/>
                  </a:cubicBezTo>
                  <a:lnTo>
                    <a:pt x="0" y="59729"/>
                  </a:lnTo>
                  <a:cubicBezTo>
                    <a:pt x="0" y="26741"/>
                    <a:pt x="26741" y="0"/>
                    <a:pt x="59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7"/>
            <p:cNvSpPr txBox="1"/>
            <p:nvPr/>
          </p:nvSpPr>
          <p:spPr>
            <a:xfrm>
              <a:off x="0" y="-9525"/>
              <a:ext cx="990007" cy="678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3" name="Google Shape;393;p27"/>
          <p:cNvSpPr txBox="1"/>
          <p:nvPr/>
        </p:nvSpPr>
        <p:spPr>
          <a:xfrm>
            <a:off x="718672" y="6892646"/>
            <a:ext cx="3634200" cy="10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99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rPr>
              <a:t>Understanding Public Sentiment</a:t>
            </a:r>
            <a:endParaRPr/>
          </a:p>
        </p:txBody>
      </p:sp>
      <p:sp>
        <p:nvSpPr>
          <p:cNvPr id="394" name="Google Shape;394;p27"/>
          <p:cNvSpPr txBox="1"/>
          <p:nvPr/>
        </p:nvSpPr>
        <p:spPr>
          <a:xfrm>
            <a:off x="13948726" y="6892658"/>
            <a:ext cx="3634200" cy="10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99">
                <a:solidFill>
                  <a:srgbClr val="7789EF"/>
                </a:solidFill>
                <a:latin typeface="Catamaran"/>
                <a:ea typeface="Catamaran"/>
                <a:cs typeface="Catamaran"/>
                <a:sym typeface="Catamaran"/>
              </a:rPr>
              <a:t>Contribution to Knowledge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7E8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28"/>
          <p:cNvGrpSpPr/>
          <p:nvPr/>
        </p:nvGrpSpPr>
        <p:grpSpPr>
          <a:xfrm>
            <a:off x="0" y="-36175"/>
            <a:ext cx="18287945" cy="10286958"/>
            <a:chOff x="0" y="-9525"/>
            <a:chExt cx="2408400" cy="2718900"/>
          </a:xfrm>
        </p:grpSpPr>
        <p:sp>
          <p:nvSpPr>
            <p:cNvPr id="400" name="Google Shape;400;p28"/>
            <p:cNvSpPr/>
            <p:nvPr/>
          </p:nvSpPr>
          <p:spPr>
            <a:xfrm>
              <a:off x="0" y="0"/>
              <a:ext cx="2408296" cy="2709333"/>
            </a:xfrm>
            <a:custGeom>
              <a:rect b="b" l="l" r="r" t="t"/>
              <a:pathLst>
                <a:path extrusionOk="0"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01" name="Google Shape;401;p28"/>
            <p:cNvSpPr txBox="1"/>
            <p:nvPr/>
          </p:nvSpPr>
          <p:spPr>
            <a:xfrm>
              <a:off x="0" y="-9525"/>
              <a:ext cx="2408400" cy="271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" name="Google Shape;402;p28"/>
          <p:cNvSpPr txBox="1"/>
          <p:nvPr/>
        </p:nvSpPr>
        <p:spPr>
          <a:xfrm>
            <a:off x="477294" y="488879"/>
            <a:ext cx="81894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latin typeface="Catamaran"/>
                <a:ea typeface="Catamaran"/>
                <a:cs typeface="Catamaran"/>
                <a:sym typeface="Catamaran"/>
              </a:rPr>
              <a:t>RESULTS</a:t>
            </a:r>
            <a:endParaRPr sz="95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403" name="Google Shape;4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550" y="1578075"/>
            <a:ext cx="8324850" cy="66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8"/>
          <p:cNvSpPr txBox="1"/>
          <p:nvPr/>
        </p:nvSpPr>
        <p:spPr>
          <a:xfrm>
            <a:off x="456575" y="7993550"/>
            <a:ext cx="17374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above output presents a graphical representation of the distribution of tweets across positive, negative, and neutral sentiment categories. It provides a visual understanding of the proportion of tweets expressing positive, negative, and neutral sentiments towards the Russia-Ukraine conflict on Twitter.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275"/>
            <a:ext cx="18288001" cy="1021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0"/>
          <p:cNvSpPr txBox="1"/>
          <p:nvPr/>
        </p:nvSpPr>
        <p:spPr>
          <a:xfrm>
            <a:off x="1143000" y="309975"/>
            <a:ext cx="13686900" cy="17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WordCloud</a:t>
            </a:r>
            <a:r>
              <a:rPr lang="en-US" sz="95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ANALYSIS</a:t>
            </a:r>
            <a:endParaRPr sz="9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15" name="Google Shape;4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75" y="3564600"/>
            <a:ext cx="8450849" cy="61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5925" y="3564600"/>
            <a:ext cx="8450849" cy="61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0"/>
          <p:cNvSpPr txBox="1"/>
          <p:nvPr/>
        </p:nvSpPr>
        <p:spPr>
          <a:xfrm>
            <a:off x="538100" y="2139488"/>
            <a:ext cx="8451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WordCloud of mostly used words in the overall tweets:</a:t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8" name="Google Shape;418;p30"/>
          <p:cNvSpPr txBox="1"/>
          <p:nvPr/>
        </p:nvSpPr>
        <p:spPr>
          <a:xfrm>
            <a:off x="9275925" y="2139500"/>
            <a:ext cx="8451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WordCloud of mostly used words in the overall tweets:</a:t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